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262" r:id="rId6"/>
    <p:sldId id="259" r:id="rId7"/>
    <p:sldId id="266" r:id="rId8"/>
    <p:sldId id="261" r:id="rId9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3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1. adatsor</c:v>
                </c:pt>
              </c:strCache>
            </c:strRef>
          </c:tx>
          <c:spPr>
            <a:solidFill>
              <a:srgbClr val="61616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23D-49BD-A727-8C1D6FE0C2C4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23D-49BD-A727-8C1D6FE0C2C4}"/>
              </c:ext>
            </c:extLst>
          </c:dPt>
          <c:cat>
            <c:strRef>
              <c:f>Sheet1!$A$2:$A$5</c:f>
              <c:strCache>
                <c:ptCount val="4"/>
                <c:pt idx="0">
                  <c:v>első</c:v>
                </c:pt>
                <c:pt idx="1">
                  <c:v>harmadik</c:v>
                </c:pt>
                <c:pt idx="2">
                  <c:v>ötödik</c:v>
                </c:pt>
                <c:pt idx="3">
                  <c:v>tizedik</c:v>
                </c:pt>
              </c:strCache>
            </c:strRef>
          </c:cat>
          <c:val>
            <c:numRef>
              <c:f>Sheet1!$B$2:$B$5</c:f>
              <c:numCache>
                <c:formatCode>0.00</c:formatCode>
                <c:ptCount val="4"/>
                <c:pt idx="0">
                  <c:v>0.05</c:v>
                </c:pt>
                <c:pt idx="1">
                  <c:v>0.15</c:v>
                </c:pt>
                <c:pt idx="2">
                  <c:v>0.43</c:v>
                </c:pt>
                <c:pt idx="3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E2-4638-8445-D5400C3440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9"/>
        <c:overlap val="-27"/>
        <c:axId val="556368776"/>
        <c:axId val="556369104"/>
      </c:barChart>
      <c:catAx>
        <c:axId val="556368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556369104"/>
        <c:crosses val="autoZero"/>
        <c:auto val="1"/>
        <c:lblAlgn val="ctr"/>
        <c:lblOffset val="100"/>
        <c:noMultiLvlLbl val="0"/>
      </c:catAx>
      <c:valAx>
        <c:axId val="556369104"/>
        <c:scaling>
          <c:orientation val="minMax"/>
          <c:max val="0.5"/>
          <c:min val="0"/>
        </c:scaling>
        <c:delete val="0"/>
        <c:axPos val="l"/>
        <c:majorGridlines>
          <c:spPr>
            <a:ln w="3175" cap="flat" cmpd="sng" algn="ctr">
              <a:solidFill>
                <a:schemeClr val="bg1">
                  <a:lumMod val="75000"/>
                  <a:lumOff val="2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556368776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1">
  <a:schemeClr val="dk1">
    <a:tint val="88000"/>
  </a:schemeClr>
  <a:schemeClr val="dk1">
    <a:tint val="55000"/>
  </a:schemeClr>
  <a:schemeClr val="dk1">
    <a:tint val="78000"/>
  </a:schemeClr>
  <a:schemeClr val="dk1">
    <a:tint val="92000"/>
  </a:schemeClr>
  <a:schemeClr val="dk1">
    <a:tint val="70000"/>
  </a:schemeClr>
  <a:schemeClr val="dk1">
    <a:tint val="30000"/>
  </a:schemeClr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iconchunking_accent0_3">
  <dgm:title val="iconchunking_accent0_3"/>
  <dgm:desc val="iconchunking_accent0_3"/>
  <dgm:catLst>
    <dgm:cat type="Other" pri="2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18/2/layout/IconLabelList" loCatId="icon" qsTypeId="urn:microsoft.com/office/officeart/2005/8/quickstyle/simple4" qsCatId="simple" csTypeId="urn:microsoft.com/office/officeart/2018/5/colors/Iconchunking_neutralbg_colorful1" csCatId="colorful" phldr="1"/>
      <dgm:spPr/>
      <dgm:t>
        <a:bodyPr rtlCol="0"/>
        <a:lstStyle/>
        <a:p>
          <a:pPr rtl="0"/>
          <a:endParaRPr lang="en-US"/>
        </a:p>
      </dgm:t>
    </dgm:pt>
    <dgm:pt modelId="{41CDB9B8-E81E-41E7-AE89-8F6EDFC88D92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hu-HU" b="1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Ütőhangszerek</a:t>
          </a:r>
          <a:br>
            <a:rPr lang="hu-HU" b="1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Lorem Ipsum</a:t>
          </a:r>
          <a:b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Dolor Sit Amet, </a:t>
          </a:r>
          <a:b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Consectetuer</a:t>
          </a:r>
        </a:p>
      </dgm:t>
    </dgm:pt>
    <dgm:pt modelId="{5D2FF527-BA77-40BE-9414-16FAE46386BB}" type="parTrans" cxnId="{21EB7847-13AE-4881-9090-909F31360F4E}">
      <dgm:prSet/>
      <dgm:spPr/>
      <dgm:t>
        <a:bodyPr rtlCol="0"/>
        <a:lstStyle/>
        <a:p>
          <a:pPr rtl="0"/>
          <a:endParaRPr lang="hu-HU" dirty="0"/>
        </a:p>
      </dgm:t>
    </dgm:pt>
    <dgm:pt modelId="{BA791450-8D1E-4A6F-B71D-2984D9E245C4}" type="sibTrans" cxnId="{21EB7847-13AE-4881-9090-909F31360F4E}">
      <dgm:prSet/>
      <dgm:spPr/>
      <dgm:t>
        <a:bodyPr rtlCol="0"/>
        <a:lstStyle/>
        <a:p>
          <a:pPr rtl="0"/>
          <a:endParaRPr lang="hu-HU" dirty="0"/>
        </a:p>
      </dgm:t>
    </dgm:pt>
    <dgm:pt modelId="{4D7D34C7-9466-4514-BF51-7396C17436B5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hu-HU" b="1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Fafúvós</a:t>
          </a:r>
          <a:b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Lorem Ipsum</a:t>
          </a:r>
          <a:b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Dolor Sit Amet, </a:t>
          </a:r>
          <a:b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Consectetuer</a:t>
          </a:r>
        </a:p>
      </dgm:t>
    </dgm:pt>
    <dgm:pt modelId="{37DD6CE0-C2AA-4EB6-9E7D-14AED2127C40}" type="parTrans" cxnId="{7EEBEB1B-497E-4365-84F9-FBB75D7759E5}">
      <dgm:prSet/>
      <dgm:spPr/>
      <dgm:t>
        <a:bodyPr rtlCol="0"/>
        <a:lstStyle/>
        <a:p>
          <a:pPr rtl="0"/>
          <a:endParaRPr lang="hu-HU" dirty="0"/>
        </a:p>
      </dgm:t>
    </dgm:pt>
    <dgm:pt modelId="{483498F9-A0C2-4668-85AB-D8E6E254F73B}" type="sibTrans" cxnId="{7EEBEB1B-497E-4365-84F9-FBB75D7759E5}">
      <dgm:prSet/>
      <dgm:spPr/>
      <dgm:t>
        <a:bodyPr rtlCol="0"/>
        <a:lstStyle/>
        <a:p>
          <a:pPr rtl="0"/>
          <a:endParaRPr lang="hu-HU" dirty="0"/>
        </a:p>
      </dgm:t>
    </dgm:pt>
    <dgm:pt modelId="{8E185869-F0D4-43E2-B08A-2F3E83EE98F3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hu-HU" b="1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Rézfúvós</a:t>
          </a:r>
          <a:b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Lorem Ipsum</a:t>
          </a:r>
          <a:b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Dolor Sit Amet, </a:t>
          </a:r>
          <a:b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Consectetuer </a:t>
          </a:r>
        </a:p>
      </dgm:t>
    </dgm:pt>
    <dgm:pt modelId="{7EE27099-92EA-4EDF-B176-0E355876D272}" type="parTrans" cxnId="{7F970F62-30E3-4F5B-A242-825013BF84A8}">
      <dgm:prSet/>
      <dgm:spPr/>
      <dgm:t>
        <a:bodyPr rtlCol="0"/>
        <a:lstStyle/>
        <a:p>
          <a:pPr rtl="0"/>
          <a:endParaRPr lang="hu-HU" dirty="0"/>
        </a:p>
      </dgm:t>
    </dgm:pt>
    <dgm:pt modelId="{77D0876E-2BA2-4E28-ADB5-9885FCB7156A}" type="sibTrans" cxnId="{7F970F62-30E3-4F5B-A242-825013BF84A8}">
      <dgm:prSet/>
      <dgm:spPr/>
      <dgm:t>
        <a:bodyPr rtlCol="0"/>
        <a:lstStyle/>
        <a:p>
          <a:pPr rtl="0"/>
          <a:endParaRPr lang="hu-HU" dirty="0"/>
        </a:p>
      </dgm:t>
    </dgm:pt>
    <dgm:pt modelId="{04BEF786-CB97-4057-9C48-EFD2F686E23B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hu-HU" b="1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Vonós</a:t>
          </a:r>
          <a:b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Lorem Ipsum</a:t>
          </a:r>
          <a:b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Dolor Sit Amet, </a:t>
          </a:r>
          <a:b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Consectetuer</a:t>
          </a:r>
        </a:p>
      </dgm:t>
    </dgm:pt>
    <dgm:pt modelId="{250E4CBF-BA57-4F7D-A188-5F78FF9BD948}" type="parTrans" cxnId="{521E326E-602C-4692-9CB5-52B6BB3095F0}">
      <dgm:prSet/>
      <dgm:spPr/>
      <dgm:t>
        <a:bodyPr rtlCol="0"/>
        <a:lstStyle/>
        <a:p>
          <a:pPr rtl="0"/>
          <a:endParaRPr lang="hu-HU" dirty="0"/>
        </a:p>
      </dgm:t>
    </dgm:pt>
    <dgm:pt modelId="{0F92F216-9830-4586-8575-83684DB1C908}" type="sibTrans" cxnId="{521E326E-602C-4692-9CB5-52B6BB3095F0}">
      <dgm:prSet/>
      <dgm:spPr/>
      <dgm:t>
        <a:bodyPr rtlCol="0"/>
        <a:lstStyle/>
        <a:p>
          <a:pPr rtl="0"/>
          <a:endParaRPr lang="hu-HU" dirty="0"/>
        </a:p>
      </dgm:t>
    </dgm:pt>
    <dgm:pt modelId="{C0D68423-BA72-4DB0-BC33-7DA227C0E36B}" type="pres">
      <dgm:prSet presAssocID="{7B62DEA7-9DCD-4B2E-9DC5-BE121C266AFD}" presName="root" presStyleCnt="0">
        <dgm:presLayoutVars>
          <dgm:dir/>
          <dgm:resizeHandles val="exact"/>
        </dgm:presLayoutVars>
      </dgm:prSet>
      <dgm:spPr/>
    </dgm:pt>
    <dgm:pt modelId="{0062D1E1-1CC9-41DB-8A95-FDD42D09190D}" type="pres">
      <dgm:prSet presAssocID="{41CDB9B8-E81E-41E7-AE89-8F6EDFC88D92}" presName="compNode" presStyleCnt="0"/>
      <dgm:spPr/>
    </dgm:pt>
    <dgm:pt modelId="{35891536-615D-4F3C-9753-E7F6836D53A3}" type="pres">
      <dgm:prSet presAssocID="{41CDB9B8-E81E-41E7-AE89-8F6EDFC88D9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um"/>
        </a:ext>
      </dgm:extLst>
    </dgm:pt>
    <dgm:pt modelId="{A50851C0-AA8A-4AF1-ACBB-A735057BAF66}" type="pres">
      <dgm:prSet presAssocID="{41CDB9B8-E81E-41E7-AE89-8F6EDFC88D92}" presName="spaceRect" presStyleCnt="0"/>
      <dgm:spPr/>
    </dgm:pt>
    <dgm:pt modelId="{6C65253E-9B02-4679-90B1-FDE58BB116C0}" type="pres">
      <dgm:prSet presAssocID="{41CDB9B8-E81E-41E7-AE89-8F6EDFC88D92}" presName="textRect" presStyleLbl="revTx" presStyleIdx="0" presStyleCnt="4">
        <dgm:presLayoutVars>
          <dgm:chMax val="1"/>
          <dgm:chPref val="1"/>
        </dgm:presLayoutVars>
      </dgm:prSet>
      <dgm:spPr/>
    </dgm:pt>
    <dgm:pt modelId="{6E73FE90-4AEC-4D45-A282-4433DC4132BB}" type="pres">
      <dgm:prSet presAssocID="{BA791450-8D1E-4A6F-B71D-2984D9E245C4}" presName="sibTrans" presStyleCnt="0"/>
      <dgm:spPr/>
    </dgm:pt>
    <dgm:pt modelId="{A0A5EB1C-2AE4-4561-B3CD-95F3CC5E2248}" type="pres">
      <dgm:prSet presAssocID="{4D7D34C7-9466-4514-BF51-7396C17436B5}" presName="compNode" presStyleCnt="0"/>
      <dgm:spPr/>
    </dgm:pt>
    <dgm:pt modelId="{FF4CD4A4-CC4C-49B4-8C8C-6E3B9A468C43}" type="pres">
      <dgm:prSet presAssocID="{4D7D34C7-9466-4514-BF51-7396C17436B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xophone"/>
        </a:ext>
      </dgm:extLst>
    </dgm:pt>
    <dgm:pt modelId="{944BA30E-0AE1-44DB-9E34-C83C935D1F48}" type="pres">
      <dgm:prSet presAssocID="{4D7D34C7-9466-4514-BF51-7396C17436B5}" presName="spaceRect" presStyleCnt="0"/>
      <dgm:spPr/>
    </dgm:pt>
    <dgm:pt modelId="{AC5F8E88-4EDA-426C-9240-2D17189097D5}" type="pres">
      <dgm:prSet presAssocID="{4D7D34C7-9466-4514-BF51-7396C17436B5}" presName="textRect" presStyleLbl="revTx" presStyleIdx="1" presStyleCnt="4">
        <dgm:presLayoutVars>
          <dgm:chMax val="1"/>
          <dgm:chPref val="1"/>
        </dgm:presLayoutVars>
      </dgm:prSet>
      <dgm:spPr/>
    </dgm:pt>
    <dgm:pt modelId="{755CA0C2-2934-49D5-92A3-96839FA68510}" type="pres">
      <dgm:prSet presAssocID="{483498F9-A0C2-4668-85AB-D8E6E254F73B}" presName="sibTrans" presStyleCnt="0"/>
      <dgm:spPr/>
    </dgm:pt>
    <dgm:pt modelId="{1B59FF28-FB4C-4435-A1AE-F4F92FAAE7C4}" type="pres">
      <dgm:prSet presAssocID="{8E185869-F0D4-43E2-B08A-2F3E83EE98F3}" presName="compNode" presStyleCnt="0"/>
      <dgm:spPr/>
    </dgm:pt>
    <dgm:pt modelId="{ACE3A029-B528-4F3F-916B-E68139B53856}" type="pres">
      <dgm:prSet presAssocID="{8E185869-F0D4-43E2-B08A-2F3E83EE98F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umpet"/>
        </a:ext>
      </dgm:extLst>
    </dgm:pt>
    <dgm:pt modelId="{555AA39F-7B87-4611-83C7-181D24A7617E}" type="pres">
      <dgm:prSet presAssocID="{8E185869-F0D4-43E2-B08A-2F3E83EE98F3}" presName="spaceRect" presStyleCnt="0"/>
      <dgm:spPr/>
    </dgm:pt>
    <dgm:pt modelId="{2CF5E6FA-2A2E-463B-A221-4830C0FB34B2}" type="pres">
      <dgm:prSet presAssocID="{8E185869-F0D4-43E2-B08A-2F3E83EE98F3}" presName="textRect" presStyleLbl="revTx" presStyleIdx="2" presStyleCnt="4">
        <dgm:presLayoutVars>
          <dgm:chMax val="1"/>
          <dgm:chPref val="1"/>
        </dgm:presLayoutVars>
      </dgm:prSet>
      <dgm:spPr/>
    </dgm:pt>
    <dgm:pt modelId="{375E6283-2A0B-4881-ABF9-1EA608F57833}" type="pres">
      <dgm:prSet presAssocID="{77D0876E-2BA2-4E28-ADB5-9885FCB7156A}" presName="sibTrans" presStyleCnt="0"/>
      <dgm:spPr/>
    </dgm:pt>
    <dgm:pt modelId="{BF426FCE-C9C9-4A86-889C-5C5F847EA4BB}" type="pres">
      <dgm:prSet presAssocID="{04BEF786-CB97-4057-9C48-EFD2F686E23B}" presName="compNode" presStyleCnt="0"/>
      <dgm:spPr/>
    </dgm:pt>
    <dgm:pt modelId="{D07776F0-22CA-48FC-BF1C-32ADBAE62706}" type="pres">
      <dgm:prSet presAssocID="{04BEF786-CB97-4057-9C48-EFD2F686E23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olin"/>
        </a:ext>
      </dgm:extLst>
    </dgm:pt>
    <dgm:pt modelId="{D5EB1FCE-B06E-4185-AB93-9DCA4C9AA0A3}" type="pres">
      <dgm:prSet presAssocID="{04BEF786-CB97-4057-9C48-EFD2F686E23B}" presName="spaceRect" presStyleCnt="0"/>
      <dgm:spPr/>
    </dgm:pt>
    <dgm:pt modelId="{60AC593D-5969-4509-8C45-786081A4D0EF}" type="pres">
      <dgm:prSet presAssocID="{04BEF786-CB97-4057-9C48-EFD2F686E23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C2F9B74D-949D-4611-B695-4F83B36E7A31}" type="presOf" srcId="{4D7D34C7-9466-4514-BF51-7396C17436B5}" destId="{AC5F8E88-4EDA-426C-9240-2D17189097D5}" srcOrd="0" destOrd="0" presId="urn:microsoft.com/office/officeart/2018/2/layout/IconLabelList"/>
    <dgm:cxn modelId="{521E326E-602C-4692-9CB5-52B6BB3095F0}" srcId="{7B62DEA7-9DCD-4B2E-9DC5-BE121C266AFD}" destId="{04BEF786-CB97-4057-9C48-EFD2F686E23B}" srcOrd="3" destOrd="0" parTransId="{250E4CBF-BA57-4F7D-A188-5F78FF9BD948}" sibTransId="{0F92F216-9830-4586-8575-83684DB1C908}"/>
    <dgm:cxn modelId="{23792B77-6A78-4B91-92F2-BEF970BE0FAA}" type="presOf" srcId="{8E185869-F0D4-43E2-B08A-2F3E83EE98F3}" destId="{2CF5E6FA-2A2E-463B-A221-4830C0FB34B2}" srcOrd="0" destOrd="0" presId="urn:microsoft.com/office/officeart/2018/2/layout/IconLabelList"/>
    <dgm:cxn modelId="{2FE31DDB-21E8-4F3E-8C6C-84C31667475D}" type="presOf" srcId="{41CDB9B8-E81E-41E7-AE89-8F6EDFC88D92}" destId="{6C65253E-9B02-4679-90B1-FDE58BB116C0}" srcOrd="0" destOrd="0" presId="urn:microsoft.com/office/officeart/2018/2/layout/IconLabelList"/>
    <dgm:cxn modelId="{5B5A51EE-2D2E-4497-B8DE-F3A05BF8FC62}" type="presOf" srcId="{04BEF786-CB97-4057-9C48-EFD2F686E23B}" destId="{60AC593D-5969-4509-8C45-786081A4D0EF}" srcOrd="0" destOrd="0" presId="urn:microsoft.com/office/officeart/2018/2/layout/IconLabelList"/>
    <dgm:cxn modelId="{CC24F4FA-E23A-4DA7-9F27-39370020FD0F}" type="presOf" srcId="{7B62DEA7-9DCD-4B2E-9DC5-BE121C266AFD}" destId="{C0D68423-BA72-4DB0-BC33-7DA227C0E36B}" srcOrd="0" destOrd="0" presId="urn:microsoft.com/office/officeart/2018/2/layout/IconLabelList"/>
    <dgm:cxn modelId="{C64A8186-4387-4AF6-8E12-58F03B4F8597}" type="presParOf" srcId="{C0D68423-BA72-4DB0-BC33-7DA227C0E36B}" destId="{0062D1E1-1CC9-41DB-8A95-FDD42D09190D}" srcOrd="0" destOrd="0" presId="urn:microsoft.com/office/officeart/2018/2/layout/IconLabelList"/>
    <dgm:cxn modelId="{F373270F-D57D-409B-A885-0039AA5B5CDA}" type="presParOf" srcId="{0062D1E1-1CC9-41DB-8A95-FDD42D09190D}" destId="{35891536-615D-4F3C-9753-E7F6836D53A3}" srcOrd="0" destOrd="0" presId="urn:microsoft.com/office/officeart/2018/2/layout/IconLabelList"/>
    <dgm:cxn modelId="{00B58828-69A6-43BC-B3CC-4A46FE7CA4D4}" type="presParOf" srcId="{0062D1E1-1CC9-41DB-8A95-FDD42D09190D}" destId="{A50851C0-AA8A-4AF1-ACBB-A735057BAF66}" srcOrd="1" destOrd="0" presId="urn:microsoft.com/office/officeart/2018/2/layout/IconLabelList"/>
    <dgm:cxn modelId="{21261B73-391D-4B99-B41C-6AE6DF511985}" type="presParOf" srcId="{0062D1E1-1CC9-41DB-8A95-FDD42D09190D}" destId="{6C65253E-9B02-4679-90B1-FDE58BB116C0}" srcOrd="2" destOrd="0" presId="urn:microsoft.com/office/officeart/2018/2/layout/IconLabelList"/>
    <dgm:cxn modelId="{E23801C2-58D4-489A-A241-CB63E4BBA833}" type="presParOf" srcId="{C0D68423-BA72-4DB0-BC33-7DA227C0E36B}" destId="{6E73FE90-4AEC-4D45-A282-4433DC4132BB}" srcOrd="1" destOrd="0" presId="urn:microsoft.com/office/officeart/2018/2/layout/IconLabelList"/>
    <dgm:cxn modelId="{AA4FBA29-6A60-412E-B451-C85A3B0F73C7}" type="presParOf" srcId="{C0D68423-BA72-4DB0-BC33-7DA227C0E36B}" destId="{A0A5EB1C-2AE4-4561-B3CD-95F3CC5E2248}" srcOrd="2" destOrd="0" presId="urn:microsoft.com/office/officeart/2018/2/layout/IconLabelList"/>
    <dgm:cxn modelId="{066810F3-DE34-4F65-A3FA-391396C275F1}" type="presParOf" srcId="{A0A5EB1C-2AE4-4561-B3CD-95F3CC5E2248}" destId="{FF4CD4A4-CC4C-49B4-8C8C-6E3B9A468C43}" srcOrd="0" destOrd="0" presId="urn:microsoft.com/office/officeart/2018/2/layout/IconLabelList"/>
    <dgm:cxn modelId="{735CEA83-107A-4D6C-B6AB-8B75548C8752}" type="presParOf" srcId="{A0A5EB1C-2AE4-4561-B3CD-95F3CC5E2248}" destId="{944BA30E-0AE1-44DB-9E34-C83C935D1F48}" srcOrd="1" destOrd="0" presId="urn:microsoft.com/office/officeart/2018/2/layout/IconLabelList"/>
    <dgm:cxn modelId="{09D21DAB-E129-4F9B-BF4A-58AE2322C461}" type="presParOf" srcId="{A0A5EB1C-2AE4-4561-B3CD-95F3CC5E2248}" destId="{AC5F8E88-4EDA-426C-9240-2D17189097D5}" srcOrd="2" destOrd="0" presId="urn:microsoft.com/office/officeart/2018/2/layout/IconLabelList"/>
    <dgm:cxn modelId="{8FA91ED3-92D9-4925-8C5B-711695957737}" type="presParOf" srcId="{C0D68423-BA72-4DB0-BC33-7DA227C0E36B}" destId="{755CA0C2-2934-49D5-92A3-96839FA68510}" srcOrd="3" destOrd="0" presId="urn:microsoft.com/office/officeart/2018/2/layout/IconLabelList"/>
    <dgm:cxn modelId="{100EFFC4-DC4B-45AF-8C2C-EA77F49E297C}" type="presParOf" srcId="{C0D68423-BA72-4DB0-BC33-7DA227C0E36B}" destId="{1B59FF28-FB4C-4435-A1AE-F4F92FAAE7C4}" srcOrd="4" destOrd="0" presId="urn:microsoft.com/office/officeart/2018/2/layout/IconLabelList"/>
    <dgm:cxn modelId="{A97B152E-448C-4D1B-93DF-F1BF9A25BF11}" type="presParOf" srcId="{1B59FF28-FB4C-4435-A1AE-F4F92FAAE7C4}" destId="{ACE3A029-B528-4F3F-916B-E68139B53856}" srcOrd="0" destOrd="0" presId="urn:microsoft.com/office/officeart/2018/2/layout/IconLabelList"/>
    <dgm:cxn modelId="{363176AE-4430-4A44-8215-4180EA7C4FEB}" type="presParOf" srcId="{1B59FF28-FB4C-4435-A1AE-F4F92FAAE7C4}" destId="{555AA39F-7B87-4611-83C7-181D24A7617E}" srcOrd="1" destOrd="0" presId="urn:microsoft.com/office/officeart/2018/2/layout/IconLabelList"/>
    <dgm:cxn modelId="{3290751F-3821-4BB9-BF6A-E9EFA8E19D10}" type="presParOf" srcId="{1B59FF28-FB4C-4435-A1AE-F4F92FAAE7C4}" destId="{2CF5E6FA-2A2E-463B-A221-4830C0FB34B2}" srcOrd="2" destOrd="0" presId="urn:microsoft.com/office/officeart/2018/2/layout/IconLabelList"/>
    <dgm:cxn modelId="{D92AA244-C63F-4677-A6E4-3BEDB32B67E7}" type="presParOf" srcId="{C0D68423-BA72-4DB0-BC33-7DA227C0E36B}" destId="{375E6283-2A0B-4881-ABF9-1EA608F57833}" srcOrd="5" destOrd="0" presId="urn:microsoft.com/office/officeart/2018/2/layout/IconLabelList"/>
    <dgm:cxn modelId="{9ECECB0F-50C9-4373-B03A-6C757E6DC261}" type="presParOf" srcId="{C0D68423-BA72-4DB0-BC33-7DA227C0E36B}" destId="{BF426FCE-C9C9-4A86-889C-5C5F847EA4BB}" srcOrd="6" destOrd="0" presId="urn:microsoft.com/office/officeart/2018/2/layout/IconLabelList"/>
    <dgm:cxn modelId="{8560431E-4740-420C-9520-C9CBD1653ECB}" type="presParOf" srcId="{BF426FCE-C9C9-4A86-889C-5C5F847EA4BB}" destId="{D07776F0-22CA-48FC-BF1C-32ADBAE62706}" srcOrd="0" destOrd="0" presId="urn:microsoft.com/office/officeart/2018/2/layout/IconLabelList"/>
    <dgm:cxn modelId="{D35588FC-CE05-4AEF-BCD6-0FA101192D07}" type="presParOf" srcId="{BF426FCE-C9C9-4A86-889C-5C5F847EA4BB}" destId="{D5EB1FCE-B06E-4185-AB93-9DCA4C9AA0A3}" srcOrd="1" destOrd="0" presId="urn:microsoft.com/office/officeart/2018/2/layout/IconLabelList"/>
    <dgm:cxn modelId="{FAF63275-1F2A-4489-B664-C2C0F47AB67C}" type="presParOf" srcId="{BF426FCE-C9C9-4A86-889C-5C5F847EA4BB}" destId="{60AC593D-5969-4509-8C45-786081A4D0E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D52AFA8-AF73-4571-8851-AB4781084DE6}" type="doc">
      <dgm:prSet loTypeId="urn:microsoft.com/office/officeart/2005/8/layout/vProcess5" loCatId="process" qsTypeId="urn:microsoft.com/office/officeart/2005/8/quickstyle/simple2" qsCatId="simple" csTypeId="urn:microsoft.com/office/officeart/2005/8/colors/iconchunking_accent0_3" csCatId="other" phldr="1"/>
      <dgm:spPr/>
      <dgm:t>
        <a:bodyPr rtlCol="0"/>
        <a:lstStyle/>
        <a:p>
          <a:pPr rtl="0"/>
          <a:endParaRPr lang="ru-RU"/>
        </a:p>
      </dgm:t>
    </dgm:pt>
    <dgm:pt modelId="{3F6E0EA4-5E4F-437C-B833-54849080F269}">
      <dgm:prSet phldrT="[Text]" custT="1"/>
      <dgm:spPr/>
      <dgm:t>
        <a:bodyPr lIns="216000" tIns="72000" rIns="0" bIns="72000" rtlCol="0"/>
        <a:lstStyle/>
        <a:p>
          <a:pPr rtl="0"/>
          <a:r>
            <a:rPr lang="hu-HU" sz="18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1. lépés</a:t>
          </a:r>
          <a:br>
            <a:rPr lang="hu-HU" sz="1800" noProof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400" noProof="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Hangszerek kiválasztása</a:t>
          </a:r>
          <a:endParaRPr lang="hu-HU" sz="14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ECC4501-83EC-4AA6-A5C5-22FF29EF6787}" type="parTrans" cxnId="{5CE9696C-C287-47C1-87C7-B577DFDCC07C}">
      <dgm:prSet/>
      <dgm:spPr/>
      <dgm:t>
        <a:bodyPr rtlCol="0"/>
        <a:lstStyle/>
        <a:p>
          <a:pPr rtl="0"/>
          <a:endParaRPr lang="hu-HU" noProof="0" dirty="0"/>
        </a:p>
      </dgm:t>
    </dgm:pt>
    <dgm:pt modelId="{1760412D-BAD2-4A40-849B-9CE3D2FEAB10}" type="sibTrans" cxnId="{5CE9696C-C287-47C1-87C7-B577DFDCC07C}">
      <dgm:prSet/>
      <dgm:spPr>
        <a:solidFill>
          <a:schemeClr val="accent1">
            <a:alpha val="90000"/>
          </a:schemeClr>
        </a:solidFill>
        <a:ln>
          <a:noFill/>
        </a:ln>
      </dgm:spPr>
      <dgm:t>
        <a:bodyPr rtlCol="0"/>
        <a:lstStyle/>
        <a:p>
          <a:pPr rtl="0">
            <a:lnSpc>
              <a:spcPct val="100000"/>
            </a:lnSpc>
          </a:pPr>
          <a:endParaRPr lang="hu-HU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B0FB28C-C091-4EDE-B157-7748FBEDE99F}">
      <dgm:prSet phldrT="[Text]" custT="1"/>
      <dgm:spPr/>
      <dgm:t>
        <a:bodyPr lIns="216000" tIns="72000" rIns="0" bIns="72000" rtlCol="0"/>
        <a:lstStyle/>
        <a:p>
          <a:pPr algn="l" rtl="0">
            <a:buNone/>
          </a:pPr>
          <a:r>
            <a:rPr lang="hu-HU" sz="18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2. lépés</a:t>
          </a:r>
          <a:br>
            <a:rPr lang="hu-HU" sz="1800" noProof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400" noProof="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Dallam megírása</a:t>
          </a:r>
          <a:endParaRPr lang="hu-HU" sz="18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7CDF200-E059-484E-8BAA-CE20B157289D}" type="parTrans" cxnId="{819FD363-DB2B-4EEB-988B-E35E67422AD9}">
      <dgm:prSet/>
      <dgm:spPr/>
      <dgm:t>
        <a:bodyPr rtlCol="0"/>
        <a:lstStyle/>
        <a:p>
          <a:pPr rtl="0"/>
          <a:endParaRPr lang="hu-HU" noProof="0" dirty="0"/>
        </a:p>
      </dgm:t>
    </dgm:pt>
    <dgm:pt modelId="{89E6403B-BF1B-446E-B9A3-5E2F732BE8CF}" type="sibTrans" cxnId="{819FD363-DB2B-4EEB-988B-E35E67422AD9}">
      <dgm:prSet/>
      <dgm:spPr>
        <a:solidFill>
          <a:schemeClr val="accent1">
            <a:alpha val="90000"/>
          </a:schemeClr>
        </a:solidFill>
        <a:ln>
          <a:noFill/>
        </a:ln>
      </dgm:spPr>
      <dgm:t>
        <a:bodyPr rtlCol="0"/>
        <a:lstStyle/>
        <a:p>
          <a:pPr rtl="0">
            <a:lnSpc>
              <a:spcPct val="100000"/>
            </a:lnSpc>
          </a:pPr>
          <a:endParaRPr lang="hu-HU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DBFF0D-C0A0-4B2F-BAE3-EB86125B78DE}">
      <dgm:prSet phldrT="[Text]" custT="1"/>
      <dgm:spPr/>
      <dgm:t>
        <a:bodyPr lIns="216000" tIns="72000" rIns="0" bIns="72000" rtlCol="0"/>
        <a:lstStyle/>
        <a:p>
          <a:pPr rtl="0">
            <a:buNone/>
          </a:pPr>
          <a:r>
            <a:rPr lang="hu-HU" sz="18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3. lépés</a:t>
          </a:r>
          <a:br>
            <a:rPr lang="hu-HU" sz="1800" noProof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400" noProof="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Dobok elhelyezése</a:t>
          </a:r>
          <a:endParaRPr lang="hu-HU" sz="18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6EA07EC-A2DC-4825-9C9D-1824EF0C8AE0}" type="parTrans" cxnId="{9B2CFC2F-F314-4A8A-B1DF-7D85C02697AB}">
      <dgm:prSet/>
      <dgm:spPr/>
      <dgm:t>
        <a:bodyPr rtlCol="0"/>
        <a:lstStyle/>
        <a:p>
          <a:pPr rtl="0"/>
          <a:endParaRPr lang="hu-HU" noProof="0" dirty="0"/>
        </a:p>
      </dgm:t>
    </dgm:pt>
    <dgm:pt modelId="{1AE149EF-9667-4B92-9FE5-C8DC074AAEA1}" type="sibTrans" cxnId="{9B2CFC2F-F314-4A8A-B1DF-7D85C02697AB}">
      <dgm:prSet/>
      <dgm:spPr/>
      <dgm:t>
        <a:bodyPr rtlCol="0"/>
        <a:lstStyle/>
        <a:p>
          <a:pPr rtl="0"/>
          <a:endParaRPr lang="hu-HU" noProof="0" dirty="0"/>
        </a:p>
      </dgm:t>
    </dgm:pt>
    <dgm:pt modelId="{1BA9928B-F90F-4595-A5A8-0C4BFF926775}" type="pres">
      <dgm:prSet presAssocID="{2D52AFA8-AF73-4571-8851-AB4781084DE6}" presName="outerComposite" presStyleCnt="0">
        <dgm:presLayoutVars>
          <dgm:chMax val="5"/>
          <dgm:dir/>
          <dgm:resizeHandles val="exact"/>
        </dgm:presLayoutVars>
      </dgm:prSet>
      <dgm:spPr/>
    </dgm:pt>
    <dgm:pt modelId="{E4A140F6-8417-4342-A588-732AA8440DA7}" type="pres">
      <dgm:prSet presAssocID="{2D52AFA8-AF73-4571-8851-AB4781084DE6}" presName="dummyMaxCanvas" presStyleCnt="0">
        <dgm:presLayoutVars/>
      </dgm:prSet>
      <dgm:spPr/>
    </dgm:pt>
    <dgm:pt modelId="{2438C488-6FDD-4614-A2F0-1B2F7DF5A57C}" type="pres">
      <dgm:prSet presAssocID="{2D52AFA8-AF73-4571-8851-AB4781084DE6}" presName="ThreeNodes_1" presStyleLbl="node1" presStyleIdx="0" presStyleCnt="3">
        <dgm:presLayoutVars>
          <dgm:bulletEnabled val="1"/>
        </dgm:presLayoutVars>
      </dgm:prSet>
      <dgm:spPr/>
    </dgm:pt>
    <dgm:pt modelId="{7DF7C2FC-814E-42E5-A164-3FF6EC3AC896}" type="pres">
      <dgm:prSet presAssocID="{2D52AFA8-AF73-4571-8851-AB4781084DE6}" presName="ThreeNodes_2" presStyleLbl="node1" presStyleIdx="1" presStyleCnt="3">
        <dgm:presLayoutVars>
          <dgm:bulletEnabled val="1"/>
        </dgm:presLayoutVars>
      </dgm:prSet>
      <dgm:spPr/>
    </dgm:pt>
    <dgm:pt modelId="{CAA3C64C-E35E-4F16-A180-A77A92EF5F2A}" type="pres">
      <dgm:prSet presAssocID="{2D52AFA8-AF73-4571-8851-AB4781084DE6}" presName="ThreeNodes_3" presStyleLbl="node1" presStyleIdx="2" presStyleCnt="3">
        <dgm:presLayoutVars>
          <dgm:bulletEnabled val="1"/>
        </dgm:presLayoutVars>
      </dgm:prSet>
      <dgm:spPr/>
    </dgm:pt>
    <dgm:pt modelId="{01DA99D8-CC91-4C90-9DD7-30260990C5F6}" type="pres">
      <dgm:prSet presAssocID="{2D52AFA8-AF73-4571-8851-AB4781084DE6}" presName="ThreeConn_1-2" presStyleLbl="fgAccFollowNode1" presStyleIdx="0" presStyleCnt="2">
        <dgm:presLayoutVars>
          <dgm:bulletEnabled val="1"/>
        </dgm:presLayoutVars>
      </dgm:prSet>
      <dgm:spPr/>
    </dgm:pt>
    <dgm:pt modelId="{0AD2C944-B20E-41FC-9753-8B3B966744CF}" type="pres">
      <dgm:prSet presAssocID="{2D52AFA8-AF73-4571-8851-AB4781084DE6}" presName="ThreeConn_2-3" presStyleLbl="fgAccFollowNode1" presStyleIdx="1" presStyleCnt="2">
        <dgm:presLayoutVars>
          <dgm:bulletEnabled val="1"/>
        </dgm:presLayoutVars>
      </dgm:prSet>
      <dgm:spPr/>
    </dgm:pt>
    <dgm:pt modelId="{F4F4EF0B-5550-4CE7-9765-7FA4CBD39AF9}" type="pres">
      <dgm:prSet presAssocID="{2D52AFA8-AF73-4571-8851-AB4781084DE6}" presName="ThreeNodes_1_text" presStyleLbl="node1" presStyleIdx="2" presStyleCnt="3">
        <dgm:presLayoutVars>
          <dgm:bulletEnabled val="1"/>
        </dgm:presLayoutVars>
      </dgm:prSet>
      <dgm:spPr/>
    </dgm:pt>
    <dgm:pt modelId="{CE854B0C-4DCD-4300-A1F2-DFDDC1ADAF1D}" type="pres">
      <dgm:prSet presAssocID="{2D52AFA8-AF73-4571-8851-AB4781084DE6}" presName="ThreeNodes_2_text" presStyleLbl="node1" presStyleIdx="2" presStyleCnt="3">
        <dgm:presLayoutVars>
          <dgm:bulletEnabled val="1"/>
        </dgm:presLayoutVars>
      </dgm:prSet>
      <dgm:spPr/>
    </dgm:pt>
    <dgm:pt modelId="{BD07F222-6BA4-4D44-8ED7-AE56F06BAA7F}" type="pres">
      <dgm:prSet presAssocID="{2D52AFA8-AF73-4571-8851-AB4781084DE6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9B2CFC2F-F314-4A8A-B1DF-7D85C02697AB}" srcId="{2D52AFA8-AF73-4571-8851-AB4781084DE6}" destId="{C7DBFF0D-C0A0-4B2F-BAE3-EB86125B78DE}" srcOrd="2" destOrd="0" parTransId="{36EA07EC-A2DC-4825-9C9D-1824EF0C8AE0}" sibTransId="{1AE149EF-9667-4B92-9FE5-C8DC074AAEA1}"/>
    <dgm:cxn modelId="{B68BEC30-C435-4C12-A36E-4DC29364ED62}" type="presOf" srcId="{C7DBFF0D-C0A0-4B2F-BAE3-EB86125B78DE}" destId="{CAA3C64C-E35E-4F16-A180-A77A92EF5F2A}" srcOrd="0" destOrd="0" presId="urn:microsoft.com/office/officeart/2005/8/layout/vProcess5"/>
    <dgm:cxn modelId="{819FD363-DB2B-4EEB-988B-E35E67422AD9}" srcId="{2D52AFA8-AF73-4571-8851-AB4781084DE6}" destId="{3B0FB28C-C091-4EDE-B157-7748FBEDE99F}" srcOrd="1" destOrd="0" parTransId="{67CDF200-E059-484E-8BAA-CE20B157289D}" sibTransId="{89E6403B-BF1B-446E-B9A3-5E2F732BE8CF}"/>
    <dgm:cxn modelId="{5CE9696C-C287-47C1-87C7-B577DFDCC07C}" srcId="{2D52AFA8-AF73-4571-8851-AB4781084DE6}" destId="{3F6E0EA4-5E4F-437C-B833-54849080F269}" srcOrd="0" destOrd="0" parTransId="{9ECC4501-83EC-4AA6-A5C5-22FF29EF6787}" sibTransId="{1760412D-BAD2-4A40-849B-9CE3D2FEAB10}"/>
    <dgm:cxn modelId="{834CBF4C-6442-4524-98C6-4A47D04881C9}" type="presOf" srcId="{C7DBFF0D-C0A0-4B2F-BAE3-EB86125B78DE}" destId="{BD07F222-6BA4-4D44-8ED7-AE56F06BAA7F}" srcOrd="1" destOrd="0" presId="urn:microsoft.com/office/officeart/2005/8/layout/vProcess5"/>
    <dgm:cxn modelId="{D95B406F-1E01-4F02-B588-21EB7EAD7B92}" type="presOf" srcId="{3B0FB28C-C091-4EDE-B157-7748FBEDE99F}" destId="{CE854B0C-4DCD-4300-A1F2-DFDDC1ADAF1D}" srcOrd="1" destOrd="0" presId="urn:microsoft.com/office/officeart/2005/8/layout/vProcess5"/>
    <dgm:cxn modelId="{487946BD-2BC0-478A-8995-58D1732215BD}" type="presOf" srcId="{1760412D-BAD2-4A40-849B-9CE3D2FEAB10}" destId="{01DA99D8-CC91-4C90-9DD7-30260990C5F6}" srcOrd="0" destOrd="0" presId="urn:microsoft.com/office/officeart/2005/8/layout/vProcess5"/>
    <dgm:cxn modelId="{3F23CEC7-652F-49DA-BEC7-65CA74697695}" type="presOf" srcId="{3F6E0EA4-5E4F-437C-B833-54849080F269}" destId="{F4F4EF0B-5550-4CE7-9765-7FA4CBD39AF9}" srcOrd="1" destOrd="0" presId="urn:microsoft.com/office/officeart/2005/8/layout/vProcess5"/>
    <dgm:cxn modelId="{88543FCB-00DE-4028-A705-8108CEE60E0E}" type="presOf" srcId="{3B0FB28C-C091-4EDE-B157-7748FBEDE99F}" destId="{7DF7C2FC-814E-42E5-A164-3FF6EC3AC896}" srcOrd="0" destOrd="0" presId="urn:microsoft.com/office/officeart/2005/8/layout/vProcess5"/>
    <dgm:cxn modelId="{845778CC-1045-403B-9F7C-7361585D30BD}" type="presOf" srcId="{3F6E0EA4-5E4F-437C-B833-54849080F269}" destId="{2438C488-6FDD-4614-A2F0-1B2F7DF5A57C}" srcOrd="0" destOrd="0" presId="urn:microsoft.com/office/officeart/2005/8/layout/vProcess5"/>
    <dgm:cxn modelId="{2570C1D3-268F-41CB-BAC4-DC71380A6E34}" type="presOf" srcId="{89E6403B-BF1B-446E-B9A3-5E2F732BE8CF}" destId="{0AD2C944-B20E-41FC-9753-8B3B966744CF}" srcOrd="0" destOrd="0" presId="urn:microsoft.com/office/officeart/2005/8/layout/vProcess5"/>
    <dgm:cxn modelId="{896F2EFB-B349-4CE1-900B-CC0670B33A05}" type="presOf" srcId="{2D52AFA8-AF73-4571-8851-AB4781084DE6}" destId="{1BA9928B-F90F-4595-A5A8-0C4BFF926775}" srcOrd="0" destOrd="0" presId="urn:microsoft.com/office/officeart/2005/8/layout/vProcess5"/>
    <dgm:cxn modelId="{39510C3C-025A-4E7D-A53D-D06C8040A229}" type="presParOf" srcId="{1BA9928B-F90F-4595-A5A8-0C4BFF926775}" destId="{E4A140F6-8417-4342-A588-732AA8440DA7}" srcOrd="0" destOrd="0" presId="urn:microsoft.com/office/officeart/2005/8/layout/vProcess5"/>
    <dgm:cxn modelId="{DD845A59-A03E-4E25-8F5A-32C4FDD22EE7}" type="presParOf" srcId="{1BA9928B-F90F-4595-A5A8-0C4BFF926775}" destId="{2438C488-6FDD-4614-A2F0-1B2F7DF5A57C}" srcOrd="1" destOrd="0" presId="urn:microsoft.com/office/officeart/2005/8/layout/vProcess5"/>
    <dgm:cxn modelId="{9170FF9E-B346-44EE-A140-A76D2B727D9D}" type="presParOf" srcId="{1BA9928B-F90F-4595-A5A8-0C4BFF926775}" destId="{7DF7C2FC-814E-42E5-A164-3FF6EC3AC896}" srcOrd="2" destOrd="0" presId="urn:microsoft.com/office/officeart/2005/8/layout/vProcess5"/>
    <dgm:cxn modelId="{D114D454-55CF-42F4-B3E8-85A4EA133A11}" type="presParOf" srcId="{1BA9928B-F90F-4595-A5A8-0C4BFF926775}" destId="{CAA3C64C-E35E-4F16-A180-A77A92EF5F2A}" srcOrd="3" destOrd="0" presId="urn:microsoft.com/office/officeart/2005/8/layout/vProcess5"/>
    <dgm:cxn modelId="{559F7A0C-0708-4BCC-9768-A7238A377C8E}" type="presParOf" srcId="{1BA9928B-F90F-4595-A5A8-0C4BFF926775}" destId="{01DA99D8-CC91-4C90-9DD7-30260990C5F6}" srcOrd="4" destOrd="0" presId="urn:microsoft.com/office/officeart/2005/8/layout/vProcess5"/>
    <dgm:cxn modelId="{8DCDE1F9-5151-4C27-93BE-5EE2E42628BF}" type="presParOf" srcId="{1BA9928B-F90F-4595-A5A8-0C4BFF926775}" destId="{0AD2C944-B20E-41FC-9753-8B3B966744CF}" srcOrd="5" destOrd="0" presId="urn:microsoft.com/office/officeart/2005/8/layout/vProcess5"/>
    <dgm:cxn modelId="{B2E68F16-E4FE-47BD-BBBF-FABA400E1A9F}" type="presParOf" srcId="{1BA9928B-F90F-4595-A5A8-0C4BFF926775}" destId="{F4F4EF0B-5550-4CE7-9765-7FA4CBD39AF9}" srcOrd="6" destOrd="0" presId="urn:microsoft.com/office/officeart/2005/8/layout/vProcess5"/>
    <dgm:cxn modelId="{13B6A6A4-DA2D-4D0A-8EEB-D0F138A5FBE0}" type="presParOf" srcId="{1BA9928B-F90F-4595-A5A8-0C4BFF926775}" destId="{CE854B0C-4DCD-4300-A1F2-DFDDC1ADAF1D}" srcOrd="7" destOrd="0" presId="urn:microsoft.com/office/officeart/2005/8/layout/vProcess5"/>
    <dgm:cxn modelId="{B18866A1-BC8C-4A71-A752-2E0912224DBA}" type="presParOf" srcId="{1BA9928B-F90F-4595-A5A8-0C4BFF926775}" destId="{BD07F222-6BA4-4D44-8ED7-AE56F06BAA7F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891536-615D-4F3C-9753-E7F6836D53A3}">
      <dsp:nvSpPr>
        <dsp:cNvPr id="0" name=""/>
        <dsp:cNvSpPr/>
      </dsp:nvSpPr>
      <dsp:spPr>
        <a:xfrm>
          <a:off x="581208" y="408926"/>
          <a:ext cx="923843" cy="92384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65253E-9B02-4679-90B1-FDE58BB116C0}">
      <dsp:nvSpPr>
        <dsp:cNvPr id="0" name=""/>
        <dsp:cNvSpPr/>
      </dsp:nvSpPr>
      <dsp:spPr>
        <a:xfrm>
          <a:off x="16637" y="1647687"/>
          <a:ext cx="20529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334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b="1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Ütőhangszerek</a:t>
          </a:r>
          <a:br>
            <a:rPr lang="hu-HU" sz="1200" b="1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Lorem Ipsum</a:t>
          </a:r>
          <a:b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Dolor Sit Amet, </a:t>
          </a:r>
          <a:b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Consectetuer</a:t>
          </a:r>
        </a:p>
      </dsp:txBody>
      <dsp:txXfrm>
        <a:off x="16637" y="1647687"/>
        <a:ext cx="2052986" cy="720000"/>
      </dsp:txXfrm>
    </dsp:sp>
    <dsp:sp modelId="{FF4CD4A4-CC4C-49B4-8C8C-6E3B9A468C43}">
      <dsp:nvSpPr>
        <dsp:cNvPr id="0" name=""/>
        <dsp:cNvSpPr/>
      </dsp:nvSpPr>
      <dsp:spPr>
        <a:xfrm>
          <a:off x="2993467" y="408926"/>
          <a:ext cx="923843" cy="92384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C5F8E88-4EDA-426C-9240-2D17189097D5}">
      <dsp:nvSpPr>
        <dsp:cNvPr id="0" name=""/>
        <dsp:cNvSpPr/>
      </dsp:nvSpPr>
      <dsp:spPr>
        <a:xfrm>
          <a:off x="2428896" y="1647687"/>
          <a:ext cx="20529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334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b="1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Fafúvós</a:t>
          </a:r>
          <a:b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Lorem Ipsum</a:t>
          </a:r>
          <a:b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Dolor Sit Amet, </a:t>
          </a:r>
          <a:b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Consectetuer</a:t>
          </a:r>
        </a:p>
      </dsp:txBody>
      <dsp:txXfrm>
        <a:off x="2428896" y="1647687"/>
        <a:ext cx="2052986" cy="720000"/>
      </dsp:txXfrm>
    </dsp:sp>
    <dsp:sp modelId="{ACE3A029-B528-4F3F-916B-E68139B53856}">
      <dsp:nvSpPr>
        <dsp:cNvPr id="0" name=""/>
        <dsp:cNvSpPr/>
      </dsp:nvSpPr>
      <dsp:spPr>
        <a:xfrm>
          <a:off x="581208" y="2880934"/>
          <a:ext cx="923843" cy="92384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F5E6FA-2A2E-463B-A221-4830C0FB34B2}">
      <dsp:nvSpPr>
        <dsp:cNvPr id="0" name=""/>
        <dsp:cNvSpPr/>
      </dsp:nvSpPr>
      <dsp:spPr>
        <a:xfrm>
          <a:off x="16637" y="4119695"/>
          <a:ext cx="20529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334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b="1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Rézfúvós</a:t>
          </a:r>
          <a:b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Lorem Ipsum</a:t>
          </a:r>
          <a:b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Dolor Sit Amet, </a:t>
          </a:r>
          <a:b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Consectetuer </a:t>
          </a:r>
        </a:p>
      </dsp:txBody>
      <dsp:txXfrm>
        <a:off x="16637" y="4119695"/>
        <a:ext cx="2052986" cy="720000"/>
      </dsp:txXfrm>
    </dsp:sp>
    <dsp:sp modelId="{D07776F0-22CA-48FC-BF1C-32ADBAE62706}">
      <dsp:nvSpPr>
        <dsp:cNvPr id="0" name=""/>
        <dsp:cNvSpPr/>
      </dsp:nvSpPr>
      <dsp:spPr>
        <a:xfrm>
          <a:off x="2993467" y="2880934"/>
          <a:ext cx="923843" cy="92384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0AC593D-5969-4509-8C45-786081A4D0EF}">
      <dsp:nvSpPr>
        <dsp:cNvPr id="0" name=""/>
        <dsp:cNvSpPr/>
      </dsp:nvSpPr>
      <dsp:spPr>
        <a:xfrm>
          <a:off x="2428896" y="4119695"/>
          <a:ext cx="20529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5334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b="1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Vonós</a:t>
          </a:r>
          <a:b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Lorem Ipsum</a:t>
          </a:r>
          <a:b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Dolor Sit Amet, </a:t>
          </a:r>
          <a:b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200" kern="1200" cap="none" noProof="1">
              <a:latin typeface="Times New Roman" panose="02020603050405020304" pitchFamily="18" charset="0"/>
              <a:cs typeface="Times New Roman" panose="02020603050405020304" pitchFamily="18" charset="0"/>
            </a:rPr>
            <a:t>Consectetuer</a:t>
          </a:r>
        </a:p>
      </dsp:txBody>
      <dsp:txXfrm>
        <a:off x="2428896" y="4119695"/>
        <a:ext cx="2052986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38C488-6FDD-4614-A2F0-1B2F7DF5A57C}">
      <dsp:nvSpPr>
        <dsp:cNvPr id="0" name=""/>
        <dsp:cNvSpPr/>
      </dsp:nvSpPr>
      <dsp:spPr>
        <a:xfrm>
          <a:off x="0" y="0"/>
          <a:ext cx="2786353" cy="149396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16000" tIns="72000" rIns="0" bIns="72000" numCol="1" spcCol="1270" rtlCol="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1. lépés</a:t>
          </a:r>
          <a:br>
            <a:rPr lang="hu-HU" sz="18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400" kern="1200" noProof="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Hangszerek kiválasztása</a:t>
          </a:r>
          <a:endParaRPr lang="hu-HU" sz="1400" kern="12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6956" y="36956"/>
        <a:ext cx="1187850" cy="1420052"/>
      </dsp:txXfrm>
    </dsp:sp>
    <dsp:sp modelId="{7DF7C2FC-814E-42E5-A164-3FF6EC3AC896}">
      <dsp:nvSpPr>
        <dsp:cNvPr id="0" name=""/>
        <dsp:cNvSpPr/>
      </dsp:nvSpPr>
      <dsp:spPr>
        <a:xfrm>
          <a:off x="245854" y="1742958"/>
          <a:ext cx="2786353" cy="149396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16000" tIns="72000" rIns="0" bIns="72000" numCol="1" spcCol="1270" rtlCol="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2. lépés</a:t>
          </a:r>
          <a:br>
            <a:rPr lang="hu-HU" sz="18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400" kern="1200" noProof="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Dallam megírása</a:t>
          </a:r>
          <a:endParaRPr lang="hu-HU" sz="1800" kern="12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9611" y="1786715"/>
        <a:ext cx="1481908" cy="1406450"/>
      </dsp:txXfrm>
    </dsp:sp>
    <dsp:sp modelId="{CAA3C64C-E35E-4F16-A180-A77A92EF5F2A}">
      <dsp:nvSpPr>
        <dsp:cNvPr id="0" name=""/>
        <dsp:cNvSpPr/>
      </dsp:nvSpPr>
      <dsp:spPr>
        <a:xfrm>
          <a:off x="491709" y="3485916"/>
          <a:ext cx="2786353" cy="149396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16000" tIns="72000" rIns="0" bIns="72000" numCol="1" spcCol="1270" rtlCol="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3. lépés</a:t>
          </a:r>
          <a:br>
            <a:rPr lang="hu-HU" sz="18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u-HU" sz="1400" kern="1200" noProof="0" dirty="0">
              <a:solidFill>
                <a:schemeClr val="bg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Dobok elhelyezése</a:t>
          </a:r>
          <a:endParaRPr lang="hu-HU" sz="1800" kern="12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35466" y="3529673"/>
        <a:ext cx="1481908" cy="1406450"/>
      </dsp:txXfrm>
    </dsp:sp>
    <dsp:sp modelId="{01DA99D8-CC91-4C90-9DD7-30260990C5F6}">
      <dsp:nvSpPr>
        <dsp:cNvPr id="0" name=""/>
        <dsp:cNvSpPr/>
      </dsp:nvSpPr>
      <dsp:spPr>
        <a:xfrm>
          <a:off x="1815276" y="1132922"/>
          <a:ext cx="971076" cy="97107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rtlCol="0" anchor="ctr" anchorCtr="0">
          <a:noAutofit/>
        </a:bodyPr>
        <a:lstStyle/>
        <a:p>
          <a:pPr marL="0" lvl="0" indent="0" algn="ctr" defTabSz="1600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hu-HU" sz="3600" kern="12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33768" y="1132922"/>
        <a:ext cx="534092" cy="730735"/>
      </dsp:txXfrm>
    </dsp:sp>
    <dsp:sp modelId="{0AD2C944-B20E-41FC-9753-8B3B966744CF}">
      <dsp:nvSpPr>
        <dsp:cNvPr id="0" name=""/>
        <dsp:cNvSpPr/>
      </dsp:nvSpPr>
      <dsp:spPr>
        <a:xfrm>
          <a:off x="2061131" y="2865921"/>
          <a:ext cx="971076" cy="97107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rtlCol="0" anchor="ctr" anchorCtr="0">
          <a:noAutofit/>
        </a:bodyPr>
        <a:lstStyle/>
        <a:p>
          <a:pPr marL="0" lvl="0" indent="0" algn="ctr" defTabSz="1600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hu-HU" sz="3600" kern="12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79623" y="2865921"/>
        <a:ext cx="534092" cy="7307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2BC7F0B9-EC99-4418-8E10-041F3AEC7D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F7077DCA-04B8-4D45-9C8C-60E9EE44F9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0A9A21-0A86-43AF-A351-B6427158B1B9}" type="datetimeFigureOut">
              <a:rPr lang="hu-HU" smtClean="0"/>
              <a:t>2025. 02. 27.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7F49FDF-0D35-4F43-ABEA-37D69A6F0F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82079472-6268-4A0A-910A-706AED0783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8E3665-2B21-4C38-93E5-AD1FD29E15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156577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svg>
</file>

<file path=ppt/media/image12.png>
</file>

<file path=ppt/media/image13.sv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31D51-A709-4969-BFED-33069898708C}" type="datetimeFigureOut">
              <a:rPr lang="hu-HU" noProof="0" smtClean="0"/>
              <a:t>2025. 02. 27.</a:t>
            </a:fld>
            <a:endParaRPr lang="hu-HU" noProof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noProof="0"/>
              <a:t>Mintaszöveg szerkesztése</a:t>
            </a:r>
          </a:p>
          <a:p>
            <a:pPr lvl="1"/>
            <a:r>
              <a:rPr lang="hu-HU" noProof="0"/>
              <a:t>Második szint</a:t>
            </a:r>
          </a:p>
          <a:p>
            <a:pPr lvl="2"/>
            <a:r>
              <a:rPr lang="hu-HU" noProof="0"/>
              <a:t>Harmadik szint</a:t>
            </a:r>
          </a:p>
          <a:p>
            <a:pPr lvl="3"/>
            <a:r>
              <a:rPr lang="hu-HU" noProof="0"/>
              <a:t>Negyedik szint</a:t>
            </a:r>
          </a:p>
          <a:p>
            <a:pPr lvl="4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F629A4-7754-4534-B9B3-2BC84CF4ECF9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9868156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F629A4-7754-4534-B9B3-2BC84CF4ECF9}" type="slidenum">
              <a:rPr lang="hu-HU" noProof="0" smtClean="0"/>
              <a:t>1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662636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F629A4-7754-4534-B9B3-2BC84CF4ECF9}" type="slidenum">
              <a:rPr lang="hu-HU" noProof="0" smtClean="0"/>
              <a:t>2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566769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F629A4-7754-4534-B9B3-2BC84CF4ECF9}" type="slidenum">
              <a:rPr lang="hu-HU" noProof="0" smtClean="0"/>
              <a:t>3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96578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F629A4-7754-4534-B9B3-2BC84CF4ECF9}" type="slidenum">
              <a:rPr lang="hu-HU" noProof="0" smtClean="0"/>
              <a:t>4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873514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F629A4-7754-4534-B9B3-2BC84CF4ECF9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26934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Csoport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Szabadkézi sokszög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zabadkézi sokszög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zabadkézi sokszög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zabadkézi sokszög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zabadkézi sokszög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zabadkézi sokszög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zabadkézi sokszög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Szabadkézi sokszög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Szabadkézi sokszög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Szabadkézi sokszög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Szabadkézi sokszög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Szabadkézi sokszög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Szabadkézi sokszög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Szabadkézi sokszög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Szabadkézi sokszög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Szabadkézi sokszög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Szabadkézi sokszög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Szabadkézi sokszög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Szabadkézi sokszög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Csoport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Téglalap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Egyenlő szárú háromszög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Téglalap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rtlCol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pPr rtl="0"/>
            <a:fld id="{41B73826-7DBB-4862-947A-88B14AF6DA0E}" type="datetime1">
              <a:rPr lang="hu-HU" noProof="0" smtClean="0"/>
              <a:t>2025. 02. 27.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Csoport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Szabadkézi sokszög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Szabadkézi sokszög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Szabadkézi sokszög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Szabadkézi sokszög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Szabadkézi sokszög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Szabadkézi sokszög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zabadkézi sokszög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zabadkézi sokszög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zabadkézi sokszög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zabadkézi sokszög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zabadkézi sokszög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zabadkézi sokszög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zabadkézi sokszög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zabadkézi sokszög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zabadkézi sokszög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zabadkézi sokszög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zabadkézi sokszög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zabadkézi sokszög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zabadkézi sokszög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zabadkézi sokszög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zabadkézi sokszög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Csoport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Téglalap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Egyenlő szárú háromszög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Téglalap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82B05A-7411-4B40-9F91-49DB483B9346}" type="datetime1">
              <a:rPr lang="hu-HU" noProof="0" smtClean="0"/>
              <a:t>2025. 02. 27.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Csoport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Szabadkézi sokszög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Szabadkézi sokszög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Szabadkézi sokszög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Szabadkézi sokszög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Szabadkézi sokszög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Szabadkézi sokszög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zabadkézi sokszög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zabadkézi sokszög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zabadkézi sokszög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zabadkézi sokszög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zabadkézi sokszög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zabadkézi sokszög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zabadkézi sokszög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zabadkézi sokszög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zabadkézi sokszög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zabadkézi sokszög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zabadkézi sokszög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zabadkézi sokszög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zabadkézi sokszög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zabadkézi sokszög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zabadkézi sokszög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Csoport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Téglalap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Egyenlő szárú háromszög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Téglalap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 rtlCol="0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6386C4B1-13B0-4CDB-9723-3ED289124311}" type="datetime1">
              <a:rPr lang="hu-HU" noProof="0" smtClean="0"/>
              <a:t>2025. 02. 27.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Csoport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Szabadkézi sokszög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zabadkézi sokszög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zabadkézi sokszög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zabadkézi sokszög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zabadkézi sokszög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zabadkézi sokszög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zabadkézi sokszög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zabadkézi sokszög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zabadkézi sokszög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zabadkézi sokszög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zabadkézi sokszög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zabadkézi sokszög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zabadkézi sokszög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zabadkézi sokszög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zabadkézi sokszög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zabadkézi sokszög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Szabadkézi sokszög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Szabadkézi sokszög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Szabadkézi sokszög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Szabadkézi sokszög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Szabadkézi sokszög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Csoport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Téglalap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Egyenlő szárú háromszög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Téglalap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rtlCol="0" anchor="ctr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DCD285-9CD4-47E1-9108-A3A5A2F82B14}" type="datetime1">
              <a:rPr lang="hu-HU" noProof="0" smtClean="0"/>
              <a:t>2025. 02. 27.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Szabadkézi sokszög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Szabadkézi sokszög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Szabadkézi sokszög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Szabadkézi sokszög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zabadkézi sokszög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zabadkézi sokszög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zabadkézi sokszög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zabadkézi sokszög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zabadkézi sokszög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zabadkézi sokszög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zabadkézi sokszög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zabadkézi sokszög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zabadkézi sokszög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zabadkézi sokszög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zabadkézi sokszög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zabadkézi sokszög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zabadkézi sokszög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zabadkézi sokszög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zabadkézi sokszög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Csoport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Téglalap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Egyenlő szárú háromszög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Téglalap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rtlCol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 rtlCol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48D8A3F9-0492-49EA-96CC-69F4955F9196}" type="datetime1">
              <a:rPr lang="hu-HU" noProof="0" smtClean="0"/>
              <a:t>2025. 02. 27.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Csoport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Szabadkézi sokszög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Szabadkézi sokszög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Szabadkézi sokszög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Szabadkézi sokszög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Szabadkézi sokszög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Szabadkézi sokszög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Szabadkézi sokszög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Szabadkézi sokszög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Szabadkézi sokszög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Szabadkézi sokszög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Szabadkézi sokszög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Szabadkézi sokszög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Szabadkézi sokszög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Szabadkézi sokszög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Szabadkézi sokszög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Szabadkézi sokszög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Szabadkézi sokszög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Szabadkézi sokszög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Szabadkézi sokszög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Szabadkézi sokszög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Szabadkézi sokszög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Csoport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Téglalap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Egyenlő szárú háromszög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Téglalap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34805F6B-F2D5-41FF-8084-F0838F0DB833}" type="datetime1">
              <a:rPr lang="hu-HU" noProof="0" smtClean="0"/>
              <a:t>2025. 02. 27.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Csoport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Szabadkézi sokszög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Szabadkézi sokszög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Szabadkézi sokszög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Szabadkézi sokszög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Szabadkézi sokszög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Szabadkézi sokszög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Szabadkézi sokszög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Szabadkézi sokszög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Szabadkézi sokszög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Szabadkézi sokszög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Szabadkézi sokszög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Szabadkézi sokszög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Szabadkézi sokszög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Szabadkézi sokszög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Szabadkézi sokszög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Szabadkézi sokszög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Szabadkézi sokszög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Szabadkézi sokszög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Szabadkézi sokszög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Szabadkézi sokszög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Szabadkézi sokszög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Csoport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Téglalap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Egyenlő szárú háromszög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Téglalap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rtlCol="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rtlCol="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DDF2AF86-E2CB-4ED5-9918-04C0DABAE761}" type="datetime1">
              <a:rPr lang="hu-HU" noProof="0" smtClean="0"/>
              <a:t>2025. 02. 27.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Szabadkézi sokszög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Szabadkézi sokszög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Szabadkézi sokszög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Szabadkézi sokszög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zabadkézi sokszög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zabadkézi sokszög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zabadkézi sokszög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zabadkézi sokszög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zabadkézi sokszög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zabadkézi sokszög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zabadkézi sokszög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zabadkézi sokszög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zabadkézi sokszög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zabadkézi sokszög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zabadkézi sokszög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zabadkézi sokszög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zabadkézi sokszög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zabadkézi sokszög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zabadkézi sokszög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Szabadkézi sokszög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Szabadkézi sokszög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Csoport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Téglalap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Egyenlő szárú háromszög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Téglalap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110ED7-2B75-45E3-9FF2-2DC382F7AA6E}" type="datetime1">
              <a:rPr lang="hu-HU" noProof="0" smtClean="0"/>
              <a:t>2025. 02. 27.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5334D559-BE2C-413A-99DA-C4242DCD60D1}" type="datetime1">
              <a:rPr lang="hu-HU" noProof="0" smtClean="0"/>
              <a:t>2025. 02. 27.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Csoport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Szabadkézi sokszög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Szabadkézi sokszög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Szabadkézi sokszög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Szabadkézi sokszög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Szabadkézi sokszög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Szabadkézi sokszög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Szabadkézi sokszög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zabadkézi sokszög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zabadkézi sokszög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zabadkézi sokszög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zabadkézi sokszög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zabadkézi sokszög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zabadkézi sokszög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zabadkézi sokszög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zabadkézi sokszög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zabadkézi sokszög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zabadkézi sokszög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zabadkézi sokszög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zabadkézi sokszög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zabadkézi sokszög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zabadkézi sokszög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Csoport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Téglalap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Egyenlő szárú háromszög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Téglalap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rtlCol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rtlCol="0" anchor="ctr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 rtlCol="0"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87660F-75C3-4CB7-A8FE-3475939C1C63}" type="datetime1">
              <a:rPr lang="hu-HU" noProof="0" smtClean="0"/>
              <a:t>2025. 02. 27.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Csoport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Szabadkézi sokszög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Szabadkézi sokszög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Szabadkézi sokszög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Szabadkézi sokszög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Szabadkézi sokszög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Szabadkézi sokszög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Szabadkézi sokszög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Szabadkézi sokszög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Szabadkézi sokszög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Szabadkézi sokszög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Szabadkézi sokszög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Szabadkézi sokszög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Szabadkézi sokszög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Szabadkézi sokszög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Szabadkézi sokszög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Szabadkézi sokszög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Szabadkézi sokszög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Szabadkézi sokszög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Szabadkézi sokszög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Csoport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Téglalap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Egyenlő szárú háromszög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Téglalap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rtlCol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6B058505-C306-4825-8E50-CD81586C2BE2}" type="datetime1">
              <a:rPr lang="hu-HU" noProof="0" smtClean="0"/>
              <a:t>2025. 02. 27.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  <a:p>
            <a:pPr lvl="5" rtl="0"/>
            <a:r>
              <a:rPr lang="hu-HU" noProof="0" dirty="0"/>
              <a:t>6</a:t>
            </a:r>
          </a:p>
          <a:p>
            <a:pPr lvl="6" rtl="0"/>
            <a:r>
              <a:rPr lang="hu-HU" noProof="0" dirty="0"/>
              <a:t>7</a:t>
            </a:r>
          </a:p>
          <a:p>
            <a:pPr lvl="7" rtl="0"/>
            <a:r>
              <a:rPr lang="hu-HU" noProof="0" dirty="0"/>
              <a:t>8</a:t>
            </a:r>
          </a:p>
          <a:p>
            <a:pPr lvl="8" rtl="0"/>
            <a:r>
              <a:rPr lang="hu-HU" noProof="0" dirty="0"/>
              <a:t>9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24953DD5-AC0F-4809-BE74-EDD78AFD6604}" type="datetime1">
              <a:rPr lang="hu-HU" smtClean="0"/>
              <a:pPr/>
              <a:t>2025. 02. 27.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6D22F896-40B5-4ADD-8801-0D06FADFA095}" type="slidenum">
              <a:rPr lang="hu-HU" smtClean="0"/>
              <a:pPr/>
              <a:t>‹#›</a:t>
            </a:fld>
            <a:endParaRPr lang="hu-H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.jp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jpg"/><Relationship Id="rId11" Type="http://schemas.microsoft.com/office/2007/relationships/diagramDrawing" Target="../diagrams/drawing1.xml"/><Relationship Id="rId5" Type="http://schemas.openxmlformats.org/officeDocument/2006/relationships/image" Target="../media/image4.jpg"/><Relationship Id="rId10" Type="http://schemas.openxmlformats.org/officeDocument/2006/relationships/diagramColors" Target="../diagrams/colors1.xml"/><Relationship Id="rId4" Type="http://schemas.openxmlformats.org/officeDocument/2006/relationships/image" Target="../media/image3.jpg"/><Relationship Id="rId9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4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1" name="Téglalap 180">
            <a:extLst>
              <a:ext uri="{FF2B5EF4-FFF2-40B4-BE49-F238E27FC236}">
                <a16:creationId xmlns:a16="http://schemas.microsoft.com/office/drawing/2014/main" id="{9499C9FE-4B17-4937-9EB8-3E1A97E32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>
              <a:latin typeface="Times New Roman" panose="02020603050405020304" pitchFamily="18" charset="0"/>
            </a:endParaRPr>
          </a:p>
        </p:txBody>
      </p:sp>
      <p:grpSp>
        <p:nvGrpSpPr>
          <p:cNvPr id="183" name="Csoport 182">
            <a:extLst>
              <a:ext uri="{FF2B5EF4-FFF2-40B4-BE49-F238E27FC236}">
                <a16:creationId xmlns:a16="http://schemas.microsoft.com/office/drawing/2014/main" id="{BA1AA859-8E3B-49BF-83F6-ADF050A2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84" name="Szabadkézi sokszög 5">
              <a:extLst>
                <a:ext uri="{FF2B5EF4-FFF2-40B4-BE49-F238E27FC236}">
                  <a16:creationId xmlns:a16="http://schemas.microsoft.com/office/drawing/2014/main" id="{EA5E9A71-2A94-4FAA-859F-1930C2E91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185" name="Szabadkézi sokszög 6">
              <a:extLst>
                <a:ext uri="{FF2B5EF4-FFF2-40B4-BE49-F238E27FC236}">
                  <a16:creationId xmlns:a16="http://schemas.microsoft.com/office/drawing/2014/main" id="{15C43A1A-EE63-4F18-BA50-6BCC0C5FB0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186" name="Szabadkézi sokszög 7">
              <a:extLst>
                <a:ext uri="{FF2B5EF4-FFF2-40B4-BE49-F238E27FC236}">
                  <a16:creationId xmlns:a16="http://schemas.microsoft.com/office/drawing/2014/main" id="{D20E631E-2C68-4E27-B833-094ECE509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187" name="Szabadkézi sokszög 8">
              <a:extLst>
                <a:ext uri="{FF2B5EF4-FFF2-40B4-BE49-F238E27FC236}">
                  <a16:creationId xmlns:a16="http://schemas.microsoft.com/office/drawing/2014/main" id="{2446723A-FC6F-4012-8557-06069FA13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188" name="Szabadkézi sokszög 9">
              <a:extLst>
                <a:ext uri="{FF2B5EF4-FFF2-40B4-BE49-F238E27FC236}">
                  <a16:creationId xmlns:a16="http://schemas.microsoft.com/office/drawing/2014/main" id="{7F3D87D4-252C-4471-A220-28B58BF439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189" name="Szabadkézi sokszög 10">
              <a:extLst>
                <a:ext uri="{FF2B5EF4-FFF2-40B4-BE49-F238E27FC236}">
                  <a16:creationId xmlns:a16="http://schemas.microsoft.com/office/drawing/2014/main" id="{054B916A-0FD0-4006-BD6C-9D29CA03A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190" name="Szabadkézi sokszög 11">
              <a:extLst>
                <a:ext uri="{FF2B5EF4-FFF2-40B4-BE49-F238E27FC236}">
                  <a16:creationId xmlns:a16="http://schemas.microsoft.com/office/drawing/2014/main" id="{2133C3B4-D163-43CB-B3FC-A1B9A1DC3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191" name="Szabadkézi sokszög 12">
              <a:extLst>
                <a:ext uri="{FF2B5EF4-FFF2-40B4-BE49-F238E27FC236}">
                  <a16:creationId xmlns:a16="http://schemas.microsoft.com/office/drawing/2014/main" id="{44DECBCA-815C-4296-B4DA-F12AD81F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46" name="Szabadkézi sokszög 13">
              <a:extLst>
                <a:ext uri="{FF2B5EF4-FFF2-40B4-BE49-F238E27FC236}">
                  <a16:creationId xmlns:a16="http://schemas.microsoft.com/office/drawing/2014/main" id="{B6C3CA6F-2113-4095-B77D-19519074C1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47" name="Szabadkézi sokszög 14">
              <a:extLst>
                <a:ext uri="{FF2B5EF4-FFF2-40B4-BE49-F238E27FC236}">
                  <a16:creationId xmlns:a16="http://schemas.microsoft.com/office/drawing/2014/main" id="{6A23EEC5-4C2F-4460-B6F6-A6852C46F1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48" name="Szabadkézi sokszög 15">
              <a:extLst>
                <a:ext uri="{FF2B5EF4-FFF2-40B4-BE49-F238E27FC236}">
                  <a16:creationId xmlns:a16="http://schemas.microsoft.com/office/drawing/2014/main" id="{9CAEC751-845A-4873-BCB3-29B7EF60F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49" name="Szabadkézi sokszög 16">
              <a:extLst>
                <a:ext uri="{FF2B5EF4-FFF2-40B4-BE49-F238E27FC236}">
                  <a16:creationId xmlns:a16="http://schemas.microsoft.com/office/drawing/2014/main" id="{FA38FC93-11A4-4EB5-BC13-85FB353CD1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50" name="Szabadkézi sokszög 17">
              <a:extLst>
                <a:ext uri="{FF2B5EF4-FFF2-40B4-BE49-F238E27FC236}">
                  <a16:creationId xmlns:a16="http://schemas.microsoft.com/office/drawing/2014/main" id="{B5B6AC4D-E640-47F2-AA5A-9F9A1DB88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51" name="Szabadkézi sokszög 18">
              <a:extLst>
                <a:ext uri="{FF2B5EF4-FFF2-40B4-BE49-F238E27FC236}">
                  <a16:creationId xmlns:a16="http://schemas.microsoft.com/office/drawing/2014/main" id="{962630FB-473F-4D83-8B9F-EC52E31CA5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52" name="Szabadkézi sokszög 19">
              <a:extLst>
                <a:ext uri="{FF2B5EF4-FFF2-40B4-BE49-F238E27FC236}">
                  <a16:creationId xmlns:a16="http://schemas.microsoft.com/office/drawing/2014/main" id="{035721E2-E73B-4E57-92E2-DE71F0D17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53" name="Szabadkézi sokszög 20">
              <a:extLst>
                <a:ext uri="{FF2B5EF4-FFF2-40B4-BE49-F238E27FC236}">
                  <a16:creationId xmlns:a16="http://schemas.microsoft.com/office/drawing/2014/main" id="{3071D074-66CD-4273-AF66-207364BA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54" name="Szabadkézi sokszög 21">
              <a:extLst>
                <a:ext uri="{FF2B5EF4-FFF2-40B4-BE49-F238E27FC236}">
                  <a16:creationId xmlns:a16="http://schemas.microsoft.com/office/drawing/2014/main" id="{4197CB22-95EA-4E41-94A6-6BCE8C027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55" name="Szabadkézi sokszög 22">
              <a:extLst>
                <a:ext uri="{FF2B5EF4-FFF2-40B4-BE49-F238E27FC236}">
                  <a16:creationId xmlns:a16="http://schemas.microsoft.com/office/drawing/2014/main" id="{622F5B4E-EBC2-4021-A986-B40B49442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56" name="Szabadkézi sokszög 23">
              <a:extLst>
                <a:ext uri="{FF2B5EF4-FFF2-40B4-BE49-F238E27FC236}">
                  <a16:creationId xmlns:a16="http://schemas.microsoft.com/office/drawing/2014/main" id="{A1450C78-508B-412D-8354-C6AE7E9F93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58" name="Csoport 257">
            <a:extLst>
              <a:ext uri="{FF2B5EF4-FFF2-40B4-BE49-F238E27FC236}">
                <a16:creationId xmlns:a16="http://schemas.microsoft.com/office/drawing/2014/main" id="{0D2C6055-EB42-4E7C-B358-308A54C713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259" name="Téglalap 258">
              <a:extLst>
                <a:ext uri="{FF2B5EF4-FFF2-40B4-BE49-F238E27FC236}">
                  <a16:creationId xmlns:a16="http://schemas.microsoft.com/office/drawing/2014/main" id="{8A0384A8-C4E8-407C-BD44-2B989327E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60" name="Egyenlő szárú háromszög 39">
              <a:extLst>
                <a:ext uri="{FF2B5EF4-FFF2-40B4-BE49-F238E27FC236}">
                  <a16:creationId xmlns:a16="http://schemas.microsoft.com/office/drawing/2014/main" id="{B7F9FA9E-2650-4B17-BA91-C12C0C5F9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61" name="Téglalap 260">
              <a:extLst>
                <a:ext uri="{FF2B5EF4-FFF2-40B4-BE49-F238E27FC236}">
                  <a16:creationId xmlns:a16="http://schemas.microsoft.com/office/drawing/2014/main" id="{E96B943E-BAEE-4DC2-87CB-78F6E433D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8C6F0267-4FF4-4ED9-AA0B-3F0869CD6A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5415" y="2075504"/>
            <a:ext cx="3654569" cy="2042725"/>
          </a:xfrm>
        </p:spPr>
        <p:txBody>
          <a:bodyPr rtlCol="0">
            <a:normAutofit fontScale="90000"/>
          </a:bodyPr>
          <a:lstStyle/>
          <a:p>
            <a:pPr rtl="0"/>
            <a:r>
              <a:rPr lang="hu-HU" sz="4700" b="1" dirty="0"/>
              <a:t>FL stúdió és </a:t>
            </a:r>
            <a:r>
              <a:rPr lang="hu-HU" sz="4700" b="1" dirty="0" err="1"/>
              <a:t>fortnite</a:t>
            </a:r>
            <a:r>
              <a:rPr lang="hu-HU" sz="4700" b="1" dirty="0"/>
              <a:t> és </a:t>
            </a:r>
            <a:r>
              <a:rPr lang="hu-HU" sz="4700" b="1" dirty="0" err="1"/>
              <a:t>nettspend</a:t>
            </a:r>
            <a:r>
              <a:rPr lang="hu-HU" sz="4700" b="1" dirty="0"/>
              <a:t> weboldal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2C3D3B9-B812-4EE1-B386-2A1180001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417" y="4202728"/>
            <a:ext cx="3654568" cy="1026125"/>
          </a:xfrm>
        </p:spPr>
        <p:txBody>
          <a:bodyPr rtlCol="0">
            <a:normAutofit/>
          </a:bodyPr>
          <a:lstStyle/>
          <a:p>
            <a:pPr rtl="0"/>
            <a:r>
              <a:rPr lang="hu-HU" dirty="0" err="1">
                <a:cs typeface="Times New Roman" panose="02020603050405020304" pitchFamily="18" charset="0"/>
              </a:rPr>
              <a:t>Producálta</a:t>
            </a:r>
            <a:r>
              <a:rPr lang="hu-HU" dirty="0">
                <a:cs typeface="Times New Roman" panose="02020603050405020304" pitchFamily="18" charset="0"/>
              </a:rPr>
              <a:t>: Kasza Bálint, Kékesi András, Adamek Marcell</a:t>
            </a:r>
            <a:endParaRPr lang="hu-H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Kép 6" descr="Hegedülést tanító nő">
            <a:extLst>
              <a:ext uri="{FF2B5EF4-FFF2-40B4-BE49-F238E27FC236}">
                <a16:creationId xmlns:a16="http://schemas.microsoft.com/office/drawing/2014/main" id="{25B43627-311D-4050-9EF2-AC003DA836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83"/>
          <a:stretch/>
        </p:blipFill>
        <p:spPr>
          <a:xfrm>
            <a:off x="5446972" y="227"/>
            <a:ext cx="6745028" cy="6858000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1281820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Csoport 252">
            <a:extLst>
              <a:ext uri="{FF2B5EF4-FFF2-40B4-BE49-F238E27FC236}">
                <a16:creationId xmlns:a16="http://schemas.microsoft.com/office/drawing/2014/main" id="{C067F790-0AD4-45FD-B0A9-70E39541D4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254" name="Szabadkézi sokszög 5">
              <a:extLst>
                <a:ext uri="{FF2B5EF4-FFF2-40B4-BE49-F238E27FC236}">
                  <a16:creationId xmlns:a16="http://schemas.microsoft.com/office/drawing/2014/main" id="{27E4DA7E-ADFD-4694-B537-BBE2E7DF3F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5" name="Szabadkézi sokszög 6">
              <a:extLst>
                <a:ext uri="{FF2B5EF4-FFF2-40B4-BE49-F238E27FC236}">
                  <a16:creationId xmlns:a16="http://schemas.microsoft.com/office/drawing/2014/main" id="{77EA745A-489C-4460-A441-C4E7F7A26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0" name="Szabadkézi sokszög 7">
              <a:extLst>
                <a:ext uri="{FF2B5EF4-FFF2-40B4-BE49-F238E27FC236}">
                  <a16:creationId xmlns:a16="http://schemas.microsoft.com/office/drawing/2014/main" id="{43F522B2-C360-40C6-8CDE-80EB90245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1" name="Szabadkézi sokszög 8">
              <a:extLst>
                <a:ext uri="{FF2B5EF4-FFF2-40B4-BE49-F238E27FC236}">
                  <a16:creationId xmlns:a16="http://schemas.microsoft.com/office/drawing/2014/main" id="{5EBF6821-BF5C-4B3B-A9D5-1CAC747D1F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2" name="Szabadkézi sokszög 9">
              <a:extLst>
                <a:ext uri="{FF2B5EF4-FFF2-40B4-BE49-F238E27FC236}">
                  <a16:creationId xmlns:a16="http://schemas.microsoft.com/office/drawing/2014/main" id="{928A5C82-D7AE-4384-B694-90EB89F86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3" name="Szabadkézi sokszög 10">
              <a:extLst>
                <a:ext uri="{FF2B5EF4-FFF2-40B4-BE49-F238E27FC236}">
                  <a16:creationId xmlns:a16="http://schemas.microsoft.com/office/drawing/2014/main" id="{EF6EA12E-DD84-4E08-A185-8F9BEAFE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4" name="Szabadkézi sokszög 11">
              <a:extLst>
                <a:ext uri="{FF2B5EF4-FFF2-40B4-BE49-F238E27FC236}">
                  <a16:creationId xmlns:a16="http://schemas.microsoft.com/office/drawing/2014/main" id="{0241E72D-95D7-49A3-ABEC-D09B6549D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5" name="Szabadkézi sokszög 12">
              <a:extLst>
                <a:ext uri="{FF2B5EF4-FFF2-40B4-BE49-F238E27FC236}">
                  <a16:creationId xmlns:a16="http://schemas.microsoft.com/office/drawing/2014/main" id="{900269BF-7337-4D73-AE2C-64614B5CD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6" name="Szabadkézi sokszög 13">
              <a:extLst>
                <a:ext uri="{FF2B5EF4-FFF2-40B4-BE49-F238E27FC236}">
                  <a16:creationId xmlns:a16="http://schemas.microsoft.com/office/drawing/2014/main" id="{C0597FDE-8AC2-406C-8724-BE9AFB16BD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7" name="Szabadkézi sokszög 14">
              <a:extLst>
                <a:ext uri="{FF2B5EF4-FFF2-40B4-BE49-F238E27FC236}">
                  <a16:creationId xmlns:a16="http://schemas.microsoft.com/office/drawing/2014/main" id="{C880693C-E6A3-4225-A946-1CEE9C5AB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8" name="Szabadkézi sokszög 15">
              <a:extLst>
                <a:ext uri="{FF2B5EF4-FFF2-40B4-BE49-F238E27FC236}">
                  <a16:creationId xmlns:a16="http://schemas.microsoft.com/office/drawing/2014/main" id="{BC94FEF2-0217-4D7E-82C4-D8653EACD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9" name="Szabadkézi sokszög 16">
              <a:extLst>
                <a:ext uri="{FF2B5EF4-FFF2-40B4-BE49-F238E27FC236}">
                  <a16:creationId xmlns:a16="http://schemas.microsoft.com/office/drawing/2014/main" id="{F2E07317-B324-4664-A5A8-09A145737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0" name="Szabadkézi sokszög 17">
              <a:extLst>
                <a:ext uri="{FF2B5EF4-FFF2-40B4-BE49-F238E27FC236}">
                  <a16:creationId xmlns:a16="http://schemas.microsoft.com/office/drawing/2014/main" id="{E030DCC6-C1E9-4EFE-92D4-9ED11554A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1" name="Szabadkézi sokszög 18">
              <a:extLst>
                <a:ext uri="{FF2B5EF4-FFF2-40B4-BE49-F238E27FC236}">
                  <a16:creationId xmlns:a16="http://schemas.microsoft.com/office/drawing/2014/main" id="{BB54676B-B523-4482-A16B-60B04E50C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2" name="Szabadkézi sokszög 19">
              <a:extLst>
                <a:ext uri="{FF2B5EF4-FFF2-40B4-BE49-F238E27FC236}">
                  <a16:creationId xmlns:a16="http://schemas.microsoft.com/office/drawing/2014/main" id="{3847B599-8F19-4C77-8934-B7C2CF3F7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3" name="Szabadkézi sokszög 20">
              <a:extLst>
                <a:ext uri="{FF2B5EF4-FFF2-40B4-BE49-F238E27FC236}">
                  <a16:creationId xmlns:a16="http://schemas.microsoft.com/office/drawing/2014/main" id="{CFBAD8FC-587B-4010-8460-8E21CC707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4" name="Szabadkézi sokszög 21">
              <a:extLst>
                <a:ext uri="{FF2B5EF4-FFF2-40B4-BE49-F238E27FC236}">
                  <a16:creationId xmlns:a16="http://schemas.microsoft.com/office/drawing/2014/main" id="{7D8B927C-6AD7-4617-8224-ADD5889F1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5" name="Szabadkézi sokszög 22">
              <a:extLst>
                <a:ext uri="{FF2B5EF4-FFF2-40B4-BE49-F238E27FC236}">
                  <a16:creationId xmlns:a16="http://schemas.microsoft.com/office/drawing/2014/main" id="{728B5042-21A4-4233-905A-DF2FC1B52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6" name="Szabadkézi sokszög 23">
              <a:extLst>
                <a:ext uri="{FF2B5EF4-FFF2-40B4-BE49-F238E27FC236}">
                  <a16:creationId xmlns:a16="http://schemas.microsoft.com/office/drawing/2014/main" id="{C5DD5910-D40C-437F-B4DC-DAAE8F776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7" name="Szabadkézi sokszög 24">
              <a:extLst>
                <a:ext uri="{FF2B5EF4-FFF2-40B4-BE49-F238E27FC236}">
                  <a16:creationId xmlns:a16="http://schemas.microsoft.com/office/drawing/2014/main" id="{4562D01F-F331-4E67-98B2-054706AA7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8" name="Szabadkézi sokszög 25">
              <a:extLst>
                <a:ext uri="{FF2B5EF4-FFF2-40B4-BE49-F238E27FC236}">
                  <a16:creationId xmlns:a16="http://schemas.microsoft.com/office/drawing/2014/main" id="{C0485D27-ECA5-412F-8554-5329E0E26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39" name="Csoport 338">
            <a:extLst>
              <a:ext uri="{FF2B5EF4-FFF2-40B4-BE49-F238E27FC236}">
                <a16:creationId xmlns:a16="http://schemas.microsoft.com/office/drawing/2014/main" id="{F24EE967-A85A-431D-987B-2975B8974E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40" name="Téglalap 339">
              <a:extLst>
                <a:ext uri="{FF2B5EF4-FFF2-40B4-BE49-F238E27FC236}">
                  <a16:creationId xmlns:a16="http://schemas.microsoft.com/office/drawing/2014/main" id="{5BE0A31E-9AA3-461A-8F68-29557AC2F6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1" name="Egyenlő szárú háromszög 22">
              <a:extLst>
                <a:ext uri="{FF2B5EF4-FFF2-40B4-BE49-F238E27FC236}">
                  <a16:creationId xmlns:a16="http://schemas.microsoft.com/office/drawing/2014/main" id="{4FB473CD-EF2A-460D-BE04-EF39DE78C6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2" name="Téglalap 341">
              <a:extLst>
                <a:ext uri="{FF2B5EF4-FFF2-40B4-BE49-F238E27FC236}">
                  <a16:creationId xmlns:a16="http://schemas.microsoft.com/office/drawing/2014/main" id="{BCFBCCB6-D448-49FA-929F-1595924A1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3" name="Téglalap 342">
            <a:extLst>
              <a:ext uri="{FF2B5EF4-FFF2-40B4-BE49-F238E27FC236}">
                <a16:creationId xmlns:a16="http://schemas.microsoft.com/office/drawing/2014/main" id="{1514667F-7D5F-4968-9E7E-8B7B0CFE2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>
              <a:latin typeface="Times New Roman" panose="02020603050405020304" pitchFamily="18" charset="0"/>
            </a:endParaRPr>
          </a:p>
        </p:txBody>
      </p:sp>
      <p:grpSp>
        <p:nvGrpSpPr>
          <p:cNvPr id="344" name="Csoport 343">
            <a:extLst>
              <a:ext uri="{FF2B5EF4-FFF2-40B4-BE49-F238E27FC236}">
                <a16:creationId xmlns:a16="http://schemas.microsoft.com/office/drawing/2014/main" id="{B10E43ED-EF34-4F60-A97D-855943201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45" name="Szabadkézi sokszög 5">
              <a:extLst>
                <a:ext uri="{FF2B5EF4-FFF2-40B4-BE49-F238E27FC236}">
                  <a16:creationId xmlns:a16="http://schemas.microsoft.com/office/drawing/2014/main" id="{BD936640-B99D-4B3C-BDB5-E283160C3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6" name="Szabadkézi sokszög 6">
              <a:extLst>
                <a:ext uri="{FF2B5EF4-FFF2-40B4-BE49-F238E27FC236}">
                  <a16:creationId xmlns:a16="http://schemas.microsoft.com/office/drawing/2014/main" id="{DAD55063-F8D3-47F9-8C79-6B5283D90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7" name="Szabadkézi sokszög 7">
              <a:extLst>
                <a:ext uri="{FF2B5EF4-FFF2-40B4-BE49-F238E27FC236}">
                  <a16:creationId xmlns:a16="http://schemas.microsoft.com/office/drawing/2014/main" id="{DB097D87-E898-4CF2-B9DE-133F3430D4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8" name="Szabadkézi sokszög 8">
              <a:extLst>
                <a:ext uri="{FF2B5EF4-FFF2-40B4-BE49-F238E27FC236}">
                  <a16:creationId xmlns:a16="http://schemas.microsoft.com/office/drawing/2014/main" id="{91BDD1D5-FC69-4EB6-8F75-DA87ADC5E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9" name="Szabadkézi sokszög 9">
              <a:extLst>
                <a:ext uri="{FF2B5EF4-FFF2-40B4-BE49-F238E27FC236}">
                  <a16:creationId xmlns:a16="http://schemas.microsoft.com/office/drawing/2014/main" id="{003EA276-8E84-41C7-8381-160C38F0F3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0" name="Szabadkézi sokszög 10">
              <a:extLst>
                <a:ext uri="{FF2B5EF4-FFF2-40B4-BE49-F238E27FC236}">
                  <a16:creationId xmlns:a16="http://schemas.microsoft.com/office/drawing/2014/main" id="{B9BBBCAB-01CB-4772-A786-CE35C2011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1" name="Szabadkézi sokszög 11">
              <a:extLst>
                <a:ext uri="{FF2B5EF4-FFF2-40B4-BE49-F238E27FC236}">
                  <a16:creationId xmlns:a16="http://schemas.microsoft.com/office/drawing/2014/main" id="{29227E8B-A681-4F4C-9754-ECE336CC7D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2" name="Szabadkézi sokszög 12">
              <a:extLst>
                <a:ext uri="{FF2B5EF4-FFF2-40B4-BE49-F238E27FC236}">
                  <a16:creationId xmlns:a16="http://schemas.microsoft.com/office/drawing/2014/main" id="{87A9C412-2D33-48FA-8D50-4AA990ADB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3" name="Szabadkézi sokszög 13">
              <a:extLst>
                <a:ext uri="{FF2B5EF4-FFF2-40B4-BE49-F238E27FC236}">
                  <a16:creationId xmlns:a16="http://schemas.microsoft.com/office/drawing/2014/main" id="{D41FF5CE-5448-4CC0-85D1-AF583010F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4" name="Szabadkézi sokszög 14">
              <a:extLst>
                <a:ext uri="{FF2B5EF4-FFF2-40B4-BE49-F238E27FC236}">
                  <a16:creationId xmlns:a16="http://schemas.microsoft.com/office/drawing/2014/main" id="{C83AC3DD-C279-4A2C-8431-509F73CB7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5" name="Szabadkézi sokszög 15">
              <a:extLst>
                <a:ext uri="{FF2B5EF4-FFF2-40B4-BE49-F238E27FC236}">
                  <a16:creationId xmlns:a16="http://schemas.microsoft.com/office/drawing/2014/main" id="{0AA9766A-98BE-4636-83C9-95124603D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6" name="Szabadkézi sokszög 16">
              <a:extLst>
                <a:ext uri="{FF2B5EF4-FFF2-40B4-BE49-F238E27FC236}">
                  <a16:creationId xmlns:a16="http://schemas.microsoft.com/office/drawing/2014/main" id="{CBBCF052-C4C6-4329-9E86-739CB666A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7" name="Szabadkézi sokszög 17">
              <a:extLst>
                <a:ext uri="{FF2B5EF4-FFF2-40B4-BE49-F238E27FC236}">
                  <a16:creationId xmlns:a16="http://schemas.microsoft.com/office/drawing/2014/main" id="{2EA99237-F6B2-4384-AE62-920D5D955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8" name="Szabadkézi sokszög 18">
              <a:extLst>
                <a:ext uri="{FF2B5EF4-FFF2-40B4-BE49-F238E27FC236}">
                  <a16:creationId xmlns:a16="http://schemas.microsoft.com/office/drawing/2014/main" id="{D974F42C-D93F-4627-9806-96415EE0D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9" name="Szabadkézi sokszög 19">
              <a:extLst>
                <a:ext uri="{FF2B5EF4-FFF2-40B4-BE49-F238E27FC236}">
                  <a16:creationId xmlns:a16="http://schemas.microsoft.com/office/drawing/2014/main" id="{1956FA1A-852F-4532-9074-4480B74857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60" name="Szabadkézi sokszög 20">
              <a:extLst>
                <a:ext uri="{FF2B5EF4-FFF2-40B4-BE49-F238E27FC236}">
                  <a16:creationId xmlns:a16="http://schemas.microsoft.com/office/drawing/2014/main" id="{CE04DC37-783D-42FD-B8C5-318E04AEA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61" name="Szabadkézi sokszög 21">
              <a:extLst>
                <a:ext uri="{FF2B5EF4-FFF2-40B4-BE49-F238E27FC236}">
                  <a16:creationId xmlns:a16="http://schemas.microsoft.com/office/drawing/2014/main" id="{EDD9A18F-23C8-4722-A8FB-0F65A3F45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62" name="Szabadkézi sokszög 22">
              <a:extLst>
                <a:ext uri="{FF2B5EF4-FFF2-40B4-BE49-F238E27FC236}">
                  <a16:creationId xmlns:a16="http://schemas.microsoft.com/office/drawing/2014/main" id="{8377E7B9-2FC3-43A4-B4C2-4D8BB1057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63" name="Szabadkézi sokszög 23">
              <a:extLst>
                <a:ext uri="{FF2B5EF4-FFF2-40B4-BE49-F238E27FC236}">
                  <a16:creationId xmlns:a16="http://schemas.microsoft.com/office/drawing/2014/main" id="{BCA5B8E5-D5E6-4CB6-BCBA-0D0300FA7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64" name="Szabadkézi sokszög 24">
              <a:extLst>
                <a:ext uri="{FF2B5EF4-FFF2-40B4-BE49-F238E27FC236}">
                  <a16:creationId xmlns:a16="http://schemas.microsoft.com/office/drawing/2014/main" id="{64E1A815-E8F8-4224-BA83-A79D84607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65" name="Szabadkézi sokszög 25">
              <a:extLst>
                <a:ext uri="{FF2B5EF4-FFF2-40B4-BE49-F238E27FC236}">
                  <a16:creationId xmlns:a16="http://schemas.microsoft.com/office/drawing/2014/main" id="{86B954E3-51FC-40EC-BEBA-31965FCD38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</p:grpSp>
      <p:pic>
        <p:nvPicPr>
          <p:cNvPr id="25" name="Kép 24" descr="ütőhangszeren játszó kislány">
            <a:extLst>
              <a:ext uri="{FF2B5EF4-FFF2-40B4-BE49-F238E27FC236}">
                <a16:creationId xmlns:a16="http://schemas.microsoft.com/office/drawing/2014/main" id="{8C7FFA2A-1079-4BF0-9F6C-E54AC60A7F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24540"/>
          <a:stretch/>
        </p:blipFill>
        <p:spPr>
          <a:xfrm>
            <a:off x="20" y="10"/>
            <a:ext cx="3049437" cy="3447327"/>
          </a:xfrm>
          <a:prstGeom prst="rect">
            <a:avLst/>
          </a:prstGeom>
          <a:ln w="9525">
            <a:noFill/>
          </a:ln>
        </p:spPr>
      </p:pic>
      <p:pic>
        <p:nvPicPr>
          <p:cNvPr id="89" name="Tartalom helye 88" descr="szaxofon">
            <a:extLst>
              <a:ext uri="{FF2B5EF4-FFF2-40B4-BE49-F238E27FC236}">
                <a16:creationId xmlns:a16="http://schemas.microsoft.com/office/drawing/2014/main" id="{49C7C498-9E4D-4D77-8716-5264E03E269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/>
          <a:srcRect r="40630"/>
          <a:stretch/>
        </p:blipFill>
        <p:spPr>
          <a:xfrm>
            <a:off x="3051519" y="0"/>
            <a:ext cx="3051135" cy="3430406"/>
          </a:xfrm>
          <a:prstGeom prst="rect">
            <a:avLst/>
          </a:prstGeom>
          <a:ln w="9525">
            <a:noFill/>
          </a:ln>
        </p:spPr>
      </p:pic>
      <p:pic>
        <p:nvPicPr>
          <p:cNvPr id="3" name="Kép 2" descr="kisfiú trombitával">
            <a:extLst>
              <a:ext uri="{FF2B5EF4-FFF2-40B4-BE49-F238E27FC236}">
                <a16:creationId xmlns:a16="http://schemas.microsoft.com/office/drawing/2014/main" id="{ACE83C83-704E-4632-AF8B-3738CFABE2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832" r="8696" b="2"/>
          <a:stretch/>
        </p:blipFill>
        <p:spPr>
          <a:xfrm>
            <a:off x="20" y="3436972"/>
            <a:ext cx="3048286" cy="3421254"/>
          </a:xfrm>
          <a:prstGeom prst="rect">
            <a:avLst/>
          </a:prstGeom>
          <a:ln w="9525">
            <a:noFill/>
          </a:ln>
        </p:spPr>
      </p:pic>
      <p:pic>
        <p:nvPicPr>
          <p:cNvPr id="117" name="Kép helyőrzője 5" descr="közelkép egy hegedülő személyről">
            <a:extLst>
              <a:ext uri="{FF2B5EF4-FFF2-40B4-BE49-F238E27FC236}">
                <a16:creationId xmlns:a16="http://schemas.microsoft.com/office/drawing/2014/main" id="{C2E124D4-5A42-43A5-BE86-6466E8AE462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354" r="17376" b="1"/>
          <a:stretch/>
        </p:blipFill>
        <p:spPr>
          <a:xfrm>
            <a:off x="3048304" y="3433790"/>
            <a:ext cx="3052141" cy="3424437"/>
          </a:xfrm>
          <a:prstGeom prst="rect">
            <a:avLst/>
          </a:prstGeom>
          <a:ln w="9525">
            <a:noFill/>
          </a:ln>
        </p:spPr>
      </p:pic>
      <p:grpSp>
        <p:nvGrpSpPr>
          <p:cNvPr id="449" name="Csoport 448">
            <a:extLst>
              <a:ext uri="{FF2B5EF4-FFF2-40B4-BE49-F238E27FC236}">
                <a16:creationId xmlns:a16="http://schemas.microsoft.com/office/drawing/2014/main" id="{EEDEB3A2-705D-4015-A5D7-8D9581213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871" y="1699589"/>
            <a:ext cx="3674476" cy="3470421"/>
            <a:chOff x="697883" y="1816768"/>
            <a:chExt cx="3674476" cy="3470421"/>
          </a:xfrm>
        </p:grpSpPr>
        <p:sp>
          <p:nvSpPr>
            <p:cNvPr id="450" name="Téglalap 449">
              <a:extLst>
                <a:ext uri="{FF2B5EF4-FFF2-40B4-BE49-F238E27FC236}">
                  <a16:creationId xmlns:a16="http://schemas.microsoft.com/office/drawing/2014/main" id="{73AF830D-81D2-49BB-9830-AD2E80858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451" name="Egyenlő szárú háromszög 22">
              <a:extLst>
                <a:ext uri="{FF2B5EF4-FFF2-40B4-BE49-F238E27FC236}">
                  <a16:creationId xmlns:a16="http://schemas.microsoft.com/office/drawing/2014/main" id="{49CC6AB8-91DF-4A35-AA0B-E99001B6B7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452" name="Téglalap 451">
              <a:extLst>
                <a:ext uri="{FF2B5EF4-FFF2-40B4-BE49-F238E27FC236}">
                  <a16:creationId xmlns:a16="http://schemas.microsoft.com/office/drawing/2014/main" id="{9CA1AABC-2B1B-4389-91EE-895E2D564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7" name="Cím 6">
            <a:extLst>
              <a:ext uri="{FF2B5EF4-FFF2-40B4-BE49-F238E27FC236}">
                <a16:creationId xmlns:a16="http://schemas.microsoft.com/office/drawing/2014/main" id="{55CFB322-0DEE-4399-81EF-D7FBB602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620" y="2358391"/>
            <a:ext cx="3498979" cy="2453676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rtl="0"/>
            <a:r>
              <a:rPr lang="hu-HU" dirty="0"/>
              <a:t>FL Stúdió hangszerek</a:t>
            </a:r>
          </a:p>
        </p:txBody>
      </p:sp>
      <p:graphicFrame>
        <p:nvGraphicFramePr>
          <p:cNvPr id="116" name="Tartalom helye 2" descr="SmartArt-ábra ikonja">
            <a:extLst>
              <a:ext uri="{FF2B5EF4-FFF2-40B4-BE49-F238E27FC236}">
                <a16:creationId xmlns:a16="http://schemas.microsoft.com/office/drawing/2014/main" id="{03D14A06-9714-4019-A6D9-2C116E448F8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69990392"/>
              </p:ext>
            </p:extLst>
          </p:nvPr>
        </p:nvGraphicFramePr>
        <p:xfrm>
          <a:off x="6901800" y="803186"/>
          <a:ext cx="4498520" cy="5248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174397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BA1D24E-B09B-4D2A-87C8-0B8BFAEB4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 rtlCol="0">
            <a:normAutofit/>
          </a:bodyPr>
          <a:lstStyle/>
          <a:p>
            <a:pPr rtl="0"/>
            <a:r>
              <a:rPr lang="hu" b="1" dirty="0"/>
              <a:t>A legnépszerűbb </a:t>
            </a:r>
            <a:r>
              <a:rPr lang="hu-HU" b="1" dirty="0" err="1"/>
              <a:t>seasonok</a:t>
            </a:r>
            <a:r>
              <a:rPr lang="hu-HU" b="1" dirty="0"/>
              <a:t> a </a:t>
            </a:r>
            <a:r>
              <a:rPr lang="hu-HU" b="1" dirty="0" err="1"/>
              <a:t>fortniteban</a:t>
            </a:r>
            <a:endParaRPr lang="ru-RU" b="1" dirty="0"/>
          </a:p>
        </p:txBody>
      </p:sp>
      <p:graphicFrame>
        <p:nvGraphicFramePr>
          <p:cNvPr id="6" name="Tartalom helye 5" descr="Sávdiagram">
            <a:extLst>
              <a:ext uri="{FF2B5EF4-FFF2-40B4-BE49-F238E27FC236}">
                <a16:creationId xmlns:a16="http://schemas.microsoft.com/office/drawing/2014/main" id="{9B839CF5-9495-4EC5-88FC-93FF58C5DF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3277000"/>
              </p:ext>
            </p:extLst>
          </p:nvPr>
        </p:nvGraphicFramePr>
        <p:xfrm>
          <a:off x="5574890" y="803186"/>
          <a:ext cx="5821767" cy="52878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46574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Csoport 272">
            <a:extLst>
              <a:ext uri="{FF2B5EF4-FFF2-40B4-BE49-F238E27FC236}">
                <a16:creationId xmlns:a16="http://schemas.microsoft.com/office/drawing/2014/main" id="{BEF0548A-9968-4011-A0EA-C1968C327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274" name="Szabadkézi sokszög 5">
              <a:extLst>
                <a:ext uri="{FF2B5EF4-FFF2-40B4-BE49-F238E27FC236}">
                  <a16:creationId xmlns:a16="http://schemas.microsoft.com/office/drawing/2014/main" id="{366CE10B-11AE-4992-8644-83541BC83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5" name="Szabadkézi sokszög 6">
              <a:extLst>
                <a:ext uri="{FF2B5EF4-FFF2-40B4-BE49-F238E27FC236}">
                  <a16:creationId xmlns:a16="http://schemas.microsoft.com/office/drawing/2014/main" id="{E1075C7A-C203-4F66-B27D-FF3FA5A38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6" name="Szabadkézi sokszög 7">
              <a:extLst>
                <a:ext uri="{FF2B5EF4-FFF2-40B4-BE49-F238E27FC236}">
                  <a16:creationId xmlns:a16="http://schemas.microsoft.com/office/drawing/2014/main" id="{33922F52-1ADE-4738-BB57-A8917B2F3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7" name="Szabadkézi sokszög 8">
              <a:extLst>
                <a:ext uri="{FF2B5EF4-FFF2-40B4-BE49-F238E27FC236}">
                  <a16:creationId xmlns:a16="http://schemas.microsoft.com/office/drawing/2014/main" id="{FD8B1A7D-85FE-496D-B500-64556C96ED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8" name="Szabadkézi sokszög 9">
              <a:extLst>
                <a:ext uri="{FF2B5EF4-FFF2-40B4-BE49-F238E27FC236}">
                  <a16:creationId xmlns:a16="http://schemas.microsoft.com/office/drawing/2014/main" id="{268ED253-918E-42B9-9DC1-550228931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9" name="Szabadkézi sokszög 10">
              <a:extLst>
                <a:ext uri="{FF2B5EF4-FFF2-40B4-BE49-F238E27FC236}">
                  <a16:creationId xmlns:a16="http://schemas.microsoft.com/office/drawing/2014/main" id="{9628A3B7-EEAF-462C-BBEB-7DD2D23D4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0" name="Szabadkézi sokszög 11">
              <a:extLst>
                <a:ext uri="{FF2B5EF4-FFF2-40B4-BE49-F238E27FC236}">
                  <a16:creationId xmlns:a16="http://schemas.microsoft.com/office/drawing/2014/main" id="{77FEA7DD-5921-4DE6-B4A1-AD5F33FA5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1" name="Szabadkézi sokszög 12">
              <a:extLst>
                <a:ext uri="{FF2B5EF4-FFF2-40B4-BE49-F238E27FC236}">
                  <a16:creationId xmlns:a16="http://schemas.microsoft.com/office/drawing/2014/main" id="{6BEA2E44-DA01-43F3-B29D-09D067A7A3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2" name="Szabadkézi sokszög 13">
              <a:extLst>
                <a:ext uri="{FF2B5EF4-FFF2-40B4-BE49-F238E27FC236}">
                  <a16:creationId xmlns:a16="http://schemas.microsoft.com/office/drawing/2014/main" id="{9DCCD644-E10A-4257-A2A0-41D3423334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3" name="Szabadkézi sokszög 14">
              <a:extLst>
                <a:ext uri="{FF2B5EF4-FFF2-40B4-BE49-F238E27FC236}">
                  <a16:creationId xmlns:a16="http://schemas.microsoft.com/office/drawing/2014/main" id="{D7EC30B8-EAD5-4B92-9AFA-26687915C3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4" name="Szabadkézi sokszög 15">
              <a:extLst>
                <a:ext uri="{FF2B5EF4-FFF2-40B4-BE49-F238E27FC236}">
                  <a16:creationId xmlns:a16="http://schemas.microsoft.com/office/drawing/2014/main" id="{DB6A6B8D-0A2A-401E-AA9E-E1599FCF4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5" name="Szabadkézi sokszög 16">
              <a:extLst>
                <a:ext uri="{FF2B5EF4-FFF2-40B4-BE49-F238E27FC236}">
                  <a16:creationId xmlns:a16="http://schemas.microsoft.com/office/drawing/2014/main" id="{B8C49BC6-35DA-48F8-9102-E25B3440F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6" name="Szabadkézi sokszög 17">
              <a:extLst>
                <a:ext uri="{FF2B5EF4-FFF2-40B4-BE49-F238E27FC236}">
                  <a16:creationId xmlns:a16="http://schemas.microsoft.com/office/drawing/2014/main" id="{82CDE0F9-EDF5-4A30-A391-7E5DD0B4A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7" name="Szabadkézi sokszög 18">
              <a:extLst>
                <a:ext uri="{FF2B5EF4-FFF2-40B4-BE49-F238E27FC236}">
                  <a16:creationId xmlns:a16="http://schemas.microsoft.com/office/drawing/2014/main" id="{C7E88D73-CAEB-46C9-A8A1-87BF36A0A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8" name="Szabadkézi sokszög 19">
              <a:extLst>
                <a:ext uri="{FF2B5EF4-FFF2-40B4-BE49-F238E27FC236}">
                  <a16:creationId xmlns:a16="http://schemas.microsoft.com/office/drawing/2014/main" id="{AE6C3B5E-2996-4F50-97C8-69E9186477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9" name="Szabadkézi sokszög 20">
              <a:extLst>
                <a:ext uri="{FF2B5EF4-FFF2-40B4-BE49-F238E27FC236}">
                  <a16:creationId xmlns:a16="http://schemas.microsoft.com/office/drawing/2014/main" id="{6AAC2749-48B9-4F4F-B610-F469B06F5E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0" name="Szabadkézi sokszög 21">
              <a:extLst>
                <a:ext uri="{FF2B5EF4-FFF2-40B4-BE49-F238E27FC236}">
                  <a16:creationId xmlns:a16="http://schemas.microsoft.com/office/drawing/2014/main" id="{DABA1C75-F82D-44C4-B9A6-A9F6CADE7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1" name="Szabadkézi sokszög 22">
              <a:extLst>
                <a:ext uri="{FF2B5EF4-FFF2-40B4-BE49-F238E27FC236}">
                  <a16:creationId xmlns:a16="http://schemas.microsoft.com/office/drawing/2014/main" id="{DBD6B42E-8DF7-416B-91CF-9BD5BF7225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2" name="Szabadkézi sokszög 23">
              <a:extLst>
                <a:ext uri="{FF2B5EF4-FFF2-40B4-BE49-F238E27FC236}">
                  <a16:creationId xmlns:a16="http://schemas.microsoft.com/office/drawing/2014/main" id="{7AD99BC0-1DEE-447B-91F0-F0FCD3A90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3" name="Szabadkézi sokszög 24">
              <a:extLst>
                <a:ext uri="{FF2B5EF4-FFF2-40B4-BE49-F238E27FC236}">
                  <a16:creationId xmlns:a16="http://schemas.microsoft.com/office/drawing/2014/main" id="{F2069244-FECD-43BF-8F3F-F5A7D6076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4" name="Szabadkézi sokszög 25">
              <a:extLst>
                <a:ext uri="{FF2B5EF4-FFF2-40B4-BE49-F238E27FC236}">
                  <a16:creationId xmlns:a16="http://schemas.microsoft.com/office/drawing/2014/main" id="{F35B6158-89DC-4D7A-AD07-E4D6902BC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34" name="Csoport 295">
            <a:extLst>
              <a:ext uri="{FF2B5EF4-FFF2-40B4-BE49-F238E27FC236}">
                <a16:creationId xmlns:a16="http://schemas.microsoft.com/office/drawing/2014/main" id="{2803FFA9-F470-4A54-ADD8-2857082A78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97" name="Téglalap 296">
              <a:extLst>
                <a:ext uri="{FF2B5EF4-FFF2-40B4-BE49-F238E27FC236}">
                  <a16:creationId xmlns:a16="http://schemas.microsoft.com/office/drawing/2014/main" id="{83F6B909-898F-49CA-AD31-67587092F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8" name="Egyenlő szárú háromszög 22">
              <a:extLst>
                <a:ext uri="{FF2B5EF4-FFF2-40B4-BE49-F238E27FC236}">
                  <a16:creationId xmlns:a16="http://schemas.microsoft.com/office/drawing/2014/main" id="{D44D71C5-53C0-452F-84E9-A94F60521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9" name="Téglalap 298">
              <a:extLst>
                <a:ext uri="{FF2B5EF4-FFF2-40B4-BE49-F238E27FC236}">
                  <a16:creationId xmlns:a16="http://schemas.microsoft.com/office/drawing/2014/main" id="{93294BC1-3897-41EA-B83D-11C2477AA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35" name="Téglalap 300">
            <a:extLst>
              <a:ext uri="{FF2B5EF4-FFF2-40B4-BE49-F238E27FC236}">
                <a16:creationId xmlns:a16="http://schemas.microsoft.com/office/drawing/2014/main" id="{814088C5-0C7B-4048-BCA2-C797CD4F9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>
              <a:latin typeface="Times New Roman" panose="02020603050405020304" pitchFamily="18" charset="0"/>
            </a:endParaRPr>
          </a:p>
        </p:txBody>
      </p:sp>
      <p:grpSp>
        <p:nvGrpSpPr>
          <p:cNvPr id="336" name="Csoport 302">
            <a:extLst>
              <a:ext uri="{FF2B5EF4-FFF2-40B4-BE49-F238E27FC236}">
                <a16:creationId xmlns:a16="http://schemas.microsoft.com/office/drawing/2014/main" id="{879DDA4E-E3F5-47BC-8A8D-226115C1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37" name="Szabadkézi sokszög 5">
              <a:extLst>
                <a:ext uri="{FF2B5EF4-FFF2-40B4-BE49-F238E27FC236}">
                  <a16:creationId xmlns:a16="http://schemas.microsoft.com/office/drawing/2014/main" id="{8811C5F2-344A-43E1-B168-6E5836108E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38" name="Szabadkézi sokszög 6">
              <a:extLst>
                <a:ext uri="{FF2B5EF4-FFF2-40B4-BE49-F238E27FC236}">
                  <a16:creationId xmlns:a16="http://schemas.microsoft.com/office/drawing/2014/main" id="{EA1DC75C-0A41-4DB2-B747-C7C01DF25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39" name="Szabadkézi sokszög 7">
              <a:extLst>
                <a:ext uri="{FF2B5EF4-FFF2-40B4-BE49-F238E27FC236}">
                  <a16:creationId xmlns:a16="http://schemas.microsoft.com/office/drawing/2014/main" id="{AC423E43-D6EB-44F2-9E22-FD60E16FE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0" name="Szabadkézi sokszög 8">
              <a:extLst>
                <a:ext uri="{FF2B5EF4-FFF2-40B4-BE49-F238E27FC236}">
                  <a16:creationId xmlns:a16="http://schemas.microsoft.com/office/drawing/2014/main" id="{88071D89-37C3-4530-9B8D-51CF70339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1" name="Szabadkézi sokszög 9">
              <a:extLst>
                <a:ext uri="{FF2B5EF4-FFF2-40B4-BE49-F238E27FC236}">
                  <a16:creationId xmlns:a16="http://schemas.microsoft.com/office/drawing/2014/main" id="{C44F3B1B-254C-4EA6-8541-F5A064227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2" name="Szabadkézi sokszög 10">
              <a:extLst>
                <a:ext uri="{FF2B5EF4-FFF2-40B4-BE49-F238E27FC236}">
                  <a16:creationId xmlns:a16="http://schemas.microsoft.com/office/drawing/2014/main" id="{45C1ABE6-5325-451C-9383-917B96C50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3" name="Szabadkézi sokszög 11">
              <a:extLst>
                <a:ext uri="{FF2B5EF4-FFF2-40B4-BE49-F238E27FC236}">
                  <a16:creationId xmlns:a16="http://schemas.microsoft.com/office/drawing/2014/main" id="{BEFA84DF-AAB5-4FAE-91E9-850F34217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4" name="Szabadkézi sokszög 12">
              <a:extLst>
                <a:ext uri="{FF2B5EF4-FFF2-40B4-BE49-F238E27FC236}">
                  <a16:creationId xmlns:a16="http://schemas.microsoft.com/office/drawing/2014/main" id="{50B36DB6-1797-4FED-A631-C6176A11B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5" name="Szabadkézi sokszög 13">
              <a:extLst>
                <a:ext uri="{FF2B5EF4-FFF2-40B4-BE49-F238E27FC236}">
                  <a16:creationId xmlns:a16="http://schemas.microsoft.com/office/drawing/2014/main" id="{B88F1DBA-87A2-42D1-9B36-57CDD24C7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6" name="Szabadkézi sokszög 14">
              <a:extLst>
                <a:ext uri="{FF2B5EF4-FFF2-40B4-BE49-F238E27FC236}">
                  <a16:creationId xmlns:a16="http://schemas.microsoft.com/office/drawing/2014/main" id="{E5861585-AF69-4128-AB5D-196DD6BEF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7" name="Szabadkézi sokszög 15">
              <a:extLst>
                <a:ext uri="{FF2B5EF4-FFF2-40B4-BE49-F238E27FC236}">
                  <a16:creationId xmlns:a16="http://schemas.microsoft.com/office/drawing/2014/main" id="{219306F4-10D5-40C1-BE4E-B506B395A3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8" name="Szabadkézi sokszög 16">
              <a:extLst>
                <a:ext uri="{FF2B5EF4-FFF2-40B4-BE49-F238E27FC236}">
                  <a16:creationId xmlns:a16="http://schemas.microsoft.com/office/drawing/2014/main" id="{D91A0247-7C15-4D87-AEE3-7C82472FC9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49" name="Szabadkézi sokszög 17">
              <a:extLst>
                <a:ext uri="{FF2B5EF4-FFF2-40B4-BE49-F238E27FC236}">
                  <a16:creationId xmlns:a16="http://schemas.microsoft.com/office/drawing/2014/main" id="{D9B8044D-036E-4AE0-AAF5-249E2DB7F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0" name="Szabadkézi sokszög 18">
              <a:extLst>
                <a:ext uri="{FF2B5EF4-FFF2-40B4-BE49-F238E27FC236}">
                  <a16:creationId xmlns:a16="http://schemas.microsoft.com/office/drawing/2014/main" id="{B46BFB7C-77E3-46E4-A9C6-64D24FD21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1" name="Szabadkézi sokszög 19">
              <a:extLst>
                <a:ext uri="{FF2B5EF4-FFF2-40B4-BE49-F238E27FC236}">
                  <a16:creationId xmlns:a16="http://schemas.microsoft.com/office/drawing/2014/main" id="{2D218498-EA03-42AD-8347-D5B2E83E5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2" name="Szabadkézi sokszög 20">
              <a:extLst>
                <a:ext uri="{FF2B5EF4-FFF2-40B4-BE49-F238E27FC236}">
                  <a16:creationId xmlns:a16="http://schemas.microsoft.com/office/drawing/2014/main" id="{1151D1A8-7B82-453E-A5D5-727E22AB2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3" name="Szabadkézi sokszög 21">
              <a:extLst>
                <a:ext uri="{FF2B5EF4-FFF2-40B4-BE49-F238E27FC236}">
                  <a16:creationId xmlns:a16="http://schemas.microsoft.com/office/drawing/2014/main" id="{EE6138C1-2F18-4B47-BAA4-5FD26B7964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4" name="Szabadkézi sokszög 22">
              <a:extLst>
                <a:ext uri="{FF2B5EF4-FFF2-40B4-BE49-F238E27FC236}">
                  <a16:creationId xmlns:a16="http://schemas.microsoft.com/office/drawing/2014/main" id="{2D382A48-8F5C-413E-A244-C6F0D86BF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5" name="Szabadkézi sokszög 23">
              <a:extLst>
                <a:ext uri="{FF2B5EF4-FFF2-40B4-BE49-F238E27FC236}">
                  <a16:creationId xmlns:a16="http://schemas.microsoft.com/office/drawing/2014/main" id="{2D15F06F-1A76-4C93-8938-179B9CD4C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6" name="Szabadkézi sokszög 24">
              <a:extLst>
                <a:ext uri="{FF2B5EF4-FFF2-40B4-BE49-F238E27FC236}">
                  <a16:creationId xmlns:a16="http://schemas.microsoft.com/office/drawing/2014/main" id="{18B037DD-2C53-4D71-83EC-639ED28208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57" name="Szabadkézi sokszög 25">
              <a:extLst>
                <a:ext uri="{FF2B5EF4-FFF2-40B4-BE49-F238E27FC236}">
                  <a16:creationId xmlns:a16="http://schemas.microsoft.com/office/drawing/2014/main" id="{34A08C5B-545A-48EE-A770-9F0B553D4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</p:grpSp>
      <p:pic>
        <p:nvPicPr>
          <p:cNvPr id="89" name="Tartalom helye 88" descr="szolfézst tanító nő">
            <a:extLst>
              <a:ext uri="{FF2B5EF4-FFF2-40B4-BE49-F238E27FC236}">
                <a16:creationId xmlns:a16="http://schemas.microsoft.com/office/drawing/2014/main" id="{49C7C498-9E4D-4D77-8716-5264E03E269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13455" r="13455"/>
          <a:stretch/>
        </p:blipFill>
        <p:spPr>
          <a:xfrm>
            <a:off x="0" y="0"/>
            <a:ext cx="7521678" cy="6857999"/>
          </a:xfrm>
          <a:prstGeom prst="rect">
            <a:avLst/>
          </a:prstGeom>
          <a:ln>
            <a:noFill/>
          </a:ln>
        </p:spPr>
      </p:pic>
      <p:grpSp>
        <p:nvGrpSpPr>
          <p:cNvPr id="358" name="Csoport 325">
            <a:extLst>
              <a:ext uri="{FF2B5EF4-FFF2-40B4-BE49-F238E27FC236}">
                <a16:creationId xmlns:a16="http://schemas.microsoft.com/office/drawing/2014/main" id="{327DD965-A151-414A-A949-F9AF4653E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5826" y="1699589"/>
            <a:ext cx="3674476" cy="3470421"/>
            <a:chOff x="697883" y="1816768"/>
            <a:chExt cx="3674476" cy="3470421"/>
          </a:xfrm>
        </p:grpSpPr>
        <p:sp>
          <p:nvSpPr>
            <p:cNvPr id="359" name="Téglalap 326">
              <a:extLst>
                <a:ext uri="{FF2B5EF4-FFF2-40B4-BE49-F238E27FC236}">
                  <a16:creationId xmlns:a16="http://schemas.microsoft.com/office/drawing/2014/main" id="{F0B97670-F2CA-4245-964B-F9E796FDA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60" name="Egyenlő szárú háromszög 22">
              <a:extLst>
                <a:ext uri="{FF2B5EF4-FFF2-40B4-BE49-F238E27FC236}">
                  <a16:creationId xmlns:a16="http://schemas.microsoft.com/office/drawing/2014/main" id="{D47F3A0E-31EA-4B5D-A2DA-187FAC0C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361" name="Téglalap 328">
              <a:extLst>
                <a:ext uri="{FF2B5EF4-FFF2-40B4-BE49-F238E27FC236}">
                  <a16:creationId xmlns:a16="http://schemas.microsoft.com/office/drawing/2014/main" id="{CBA2D153-7E5A-460D-9679-686CD973DE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7" name="Cím 6">
            <a:extLst>
              <a:ext uri="{FF2B5EF4-FFF2-40B4-BE49-F238E27FC236}">
                <a16:creationId xmlns:a16="http://schemas.microsoft.com/office/drawing/2014/main" id="{55CFB322-0DEE-4399-81EF-D7FBB602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575" y="2358391"/>
            <a:ext cx="3498979" cy="2453676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rtl="0"/>
            <a:r>
              <a:rPr lang="hu-HU" b="1" dirty="0"/>
              <a:t>Munkamenet az FL </a:t>
            </a:r>
            <a:r>
              <a:rPr lang="hu-HU" b="1" dirty="0" err="1"/>
              <a:t>Studióban</a:t>
            </a:r>
            <a:endParaRPr lang="hu-HU" b="1" dirty="0"/>
          </a:p>
        </p:txBody>
      </p:sp>
      <p:graphicFrame>
        <p:nvGraphicFramePr>
          <p:cNvPr id="17" name="Tartalom helye 16" descr="Lépéseket ábrázoló SmartArt-ábra">
            <a:extLst>
              <a:ext uri="{FF2B5EF4-FFF2-40B4-BE49-F238E27FC236}">
                <a16:creationId xmlns:a16="http://schemas.microsoft.com/office/drawing/2014/main" id="{4E22B1AE-58F6-4628-B884-1DF9657EEAC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87340500"/>
              </p:ext>
            </p:extLst>
          </p:nvPr>
        </p:nvGraphicFramePr>
        <p:xfrm>
          <a:off x="8429749" y="939060"/>
          <a:ext cx="3278063" cy="49798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22492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Csoport 171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3" name="Szabadkézi sokszög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4" name="Szabadkézi sokszög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5" name="Szabadkézi sokszög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6" name="Szabadkézi sokszög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7" name="Szabadkézi sokszög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8" name="Szabadkézi sokszög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9" name="Szabadkézi sokszög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0" name="Szabadkézi sokszög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1" name="Szabadkézi sokszög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2" name="Szabadkézi sokszög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3" name="Szabadkézi sokszög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4" name="Szabadkézi sokszög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5" name="Szabadkézi sokszög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6" name="Szabadkézi sokszög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7" name="Szabadkézi sokszög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8" name="Szabadkézi sokszög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9" name="Szabadkézi sokszög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0" name="Szabadkézi sokszög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1" name="Szabadkézi sokszög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93" name="Csoport 192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94" name="Téglalap 193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5" name="Egyenlő szárú háromszög 194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6" name="Téglalap 195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8" name="Téglalap 197">
            <a:extLst>
              <a:ext uri="{FF2B5EF4-FFF2-40B4-BE49-F238E27FC236}">
                <a16:creationId xmlns:a16="http://schemas.microsoft.com/office/drawing/2014/main" id="{14836A48-4CAC-4A40-97EB-8ACA9B26A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>
              <a:latin typeface="Times New Roman" panose="02020603050405020304" pitchFamily="18" charset="0"/>
            </a:endParaRPr>
          </a:p>
        </p:txBody>
      </p:sp>
      <p:grpSp>
        <p:nvGrpSpPr>
          <p:cNvPr id="200" name="Csoport 199">
            <a:extLst>
              <a:ext uri="{FF2B5EF4-FFF2-40B4-BE49-F238E27FC236}">
                <a16:creationId xmlns:a16="http://schemas.microsoft.com/office/drawing/2014/main" id="{6890A515-B90B-43BC-876F-580D2FC4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01" name="Szabadkézi sokszög 5">
              <a:extLst>
                <a:ext uri="{FF2B5EF4-FFF2-40B4-BE49-F238E27FC236}">
                  <a16:creationId xmlns:a16="http://schemas.microsoft.com/office/drawing/2014/main" id="{3749B484-B143-40F7-896A-A20650EE4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02" name="Szabadkézi sokszög 6">
              <a:extLst>
                <a:ext uri="{FF2B5EF4-FFF2-40B4-BE49-F238E27FC236}">
                  <a16:creationId xmlns:a16="http://schemas.microsoft.com/office/drawing/2014/main" id="{D5ECC4BD-4D67-4CD5-9118-C8F95255E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03" name="Szabadkézi sokszög 7">
              <a:extLst>
                <a:ext uri="{FF2B5EF4-FFF2-40B4-BE49-F238E27FC236}">
                  <a16:creationId xmlns:a16="http://schemas.microsoft.com/office/drawing/2014/main" id="{DFCF04F1-C8A9-4F23-B565-9B70C6D74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04" name="Szabadkézi sokszög 8">
              <a:extLst>
                <a:ext uri="{FF2B5EF4-FFF2-40B4-BE49-F238E27FC236}">
                  <a16:creationId xmlns:a16="http://schemas.microsoft.com/office/drawing/2014/main" id="{9964E85D-E8AC-4D3F-A3BC-E4D8DE608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05" name="Szabadkézi sokszög 9">
              <a:extLst>
                <a:ext uri="{FF2B5EF4-FFF2-40B4-BE49-F238E27FC236}">
                  <a16:creationId xmlns:a16="http://schemas.microsoft.com/office/drawing/2014/main" id="{8FE670F7-87AE-49F1-AFCF-646DC0B69B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06" name="Szabadkézi sokszög 10">
              <a:extLst>
                <a:ext uri="{FF2B5EF4-FFF2-40B4-BE49-F238E27FC236}">
                  <a16:creationId xmlns:a16="http://schemas.microsoft.com/office/drawing/2014/main" id="{2D394406-F17F-478D-9811-F133F3163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07" name="Szabadkézi sokszög 11">
              <a:extLst>
                <a:ext uri="{FF2B5EF4-FFF2-40B4-BE49-F238E27FC236}">
                  <a16:creationId xmlns:a16="http://schemas.microsoft.com/office/drawing/2014/main" id="{C929B1C0-F6D9-45BC-B41C-5BEBE9AD6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08" name="Szabadkézi sokszög 12">
              <a:extLst>
                <a:ext uri="{FF2B5EF4-FFF2-40B4-BE49-F238E27FC236}">
                  <a16:creationId xmlns:a16="http://schemas.microsoft.com/office/drawing/2014/main" id="{8CBC2023-5C0F-470C-A494-448A3088C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09" name="Szabadkézi sokszög 13">
              <a:extLst>
                <a:ext uri="{FF2B5EF4-FFF2-40B4-BE49-F238E27FC236}">
                  <a16:creationId xmlns:a16="http://schemas.microsoft.com/office/drawing/2014/main" id="{F753F948-20A5-448F-A91B-30C3FA874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10" name="Szabadkézi sokszög 14">
              <a:extLst>
                <a:ext uri="{FF2B5EF4-FFF2-40B4-BE49-F238E27FC236}">
                  <a16:creationId xmlns:a16="http://schemas.microsoft.com/office/drawing/2014/main" id="{187C515D-FEE4-4EAD-A758-C09FC88980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11" name="Szabadkézi sokszög 15">
              <a:extLst>
                <a:ext uri="{FF2B5EF4-FFF2-40B4-BE49-F238E27FC236}">
                  <a16:creationId xmlns:a16="http://schemas.microsoft.com/office/drawing/2014/main" id="{55F8581B-27B7-42AB-B33F-69023D3B1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12" name="Szabadkézi sokszög 16">
              <a:extLst>
                <a:ext uri="{FF2B5EF4-FFF2-40B4-BE49-F238E27FC236}">
                  <a16:creationId xmlns:a16="http://schemas.microsoft.com/office/drawing/2014/main" id="{CBC2EB4A-D3CD-4347-AE09-347B7B10E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13" name="Szabadkézi sokszög 17">
              <a:extLst>
                <a:ext uri="{FF2B5EF4-FFF2-40B4-BE49-F238E27FC236}">
                  <a16:creationId xmlns:a16="http://schemas.microsoft.com/office/drawing/2014/main" id="{C35E0B18-828E-4F07-BC14-5B6EB8C28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14" name="Szabadkézi sokszög 18">
              <a:extLst>
                <a:ext uri="{FF2B5EF4-FFF2-40B4-BE49-F238E27FC236}">
                  <a16:creationId xmlns:a16="http://schemas.microsoft.com/office/drawing/2014/main" id="{D972FA4F-64D2-4E34-B234-7B2C363C4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15" name="Szabadkézi sokszög 19">
              <a:extLst>
                <a:ext uri="{FF2B5EF4-FFF2-40B4-BE49-F238E27FC236}">
                  <a16:creationId xmlns:a16="http://schemas.microsoft.com/office/drawing/2014/main" id="{430AC742-FB30-4DCC-A9AC-92D107A34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16" name="Szabadkézi sokszög 20">
              <a:extLst>
                <a:ext uri="{FF2B5EF4-FFF2-40B4-BE49-F238E27FC236}">
                  <a16:creationId xmlns:a16="http://schemas.microsoft.com/office/drawing/2014/main" id="{C991F4A4-6C1A-486C-80A9-B653BC0ED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17" name="Szabadkézi sokszög 21">
              <a:extLst>
                <a:ext uri="{FF2B5EF4-FFF2-40B4-BE49-F238E27FC236}">
                  <a16:creationId xmlns:a16="http://schemas.microsoft.com/office/drawing/2014/main" id="{34F60AAA-3D77-4751-9A2C-27A680142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18" name="Szabadkézi sokszög 22">
              <a:extLst>
                <a:ext uri="{FF2B5EF4-FFF2-40B4-BE49-F238E27FC236}">
                  <a16:creationId xmlns:a16="http://schemas.microsoft.com/office/drawing/2014/main" id="{71A93347-D2EA-43A7-92CB-3BC1C8F4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19" name="Szabadkézi sokszög 23">
              <a:extLst>
                <a:ext uri="{FF2B5EF4-FFF2-40B4-BE49-F238E27FC236}">
                  <a16:creationId xmlns:a16="http://schemas.microsoft.com/office/drawing/2014/main" id="{A99EB955-34CE-4879-BB3E-19C017967A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hu-HU" dirty="0">
                <a:latin typeface="Times New Roman" panose="02020603050405020304" pitchFamily="18" charset="0"/>
              </a:endParaRPr>
            </a:p>
          </p:txBody>
        </p:sp>
      </p:grpSp>
      <p:pic>
        <p:nvPicPr>
          <p:cNvPr id="5" name="Kép 4" descr="Közelkép egy zeneműről">
            <a:extLst>
              <a:ext uri="{FF2B5EF4-FFF2-40B4-BE49-F238E27FC236}">
                <a16:creationId xmlns:a16="http://schemas.microsoft.com/office/drawing/2014/main" id="{53E25D28-7B81-470B-9ED7-BABD3BE175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71" t="35533" b="5462"/>
          <a:stretch/>
        </p:blipFill>
        <p:spPr>
          <a:xfrm>
            <a:off x="20" y="227"/>
            <a:ext cx="12191675" cy="6858000"/>
          </a:xfrm>
          <a:prstGeom prst="rect">
            <a:avLst/>
          </a:prstGeom>
        </p:spPr>
      </p:pic>
      <p:grpSp>
        <p:nvGrpSpPr>
          <p:cNvPr id="221" name="Csoport 220">
            <a:extLst>
              <a:ext uri="{FF2B5EF4-FFF2-40B4-BE49-F238E27FC236}">
                <a16:creationId xmlns:a16="http://schemas.microsoft.com/office/drawing/2014/main" id="{99502C85-D694-4534-81D2-BE2E52612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33747" y="1186483"/>
            <a:ext cx="4510627" cy="4477933"/>
            <a:chOff x="3833747" y="1186483"/>
            <a:chExt cx="4510627" cy="4477933"/>
          </a:xfrm>
        </p:grpSpPr>
        <p:sp>
          <p:nvSpPr>
            <p:cNvPr id="222" name="Téglalap 221">
              <a:extLst>
                <a:ext uri="{FF2B5EF4-FFF2-40B4-BE49-F238E27FC236}">
                  <a16:creationId xmlns:a16="http://schemas.microsoft.com/office/drawing/2014/main" id="{070D54E8-5694-4275-AC73-041D919D5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7681" y="1186483"/>
              <a:ext cx="4506693" cy="716184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23" name="Egyenlő szárú háromszög 39">
              <a:extLst>
                <a:ext uri="{FF2B5EF4-FFF2-40B4-BE49-F238E27FC236}">
                  <a16:creationId xmlns:a16="http://schemas.microsoft.com/office/drawing/2014/main" id="{085E5B83-AB95-4571-B7AE-841A0D5F9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  <p:sp>
          <p:nvSpPr>
            <p:cNvPr id="224" name="Téglalap 223">
              <a:extLst>
                <a:ext uri="{FF2B5EF4-FFF2-40B4-BE49-F238E27FC236}">
                  <a16:creationId xmlns:a16="http://schemas.microsoft.com/office/drawing/2014/main" id="{E63AAECE-705E-4B7A-B758-B9CEB30C1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3747" y="1991156"/>
              <a:ext cx="4510180" cy="3322196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18B95484-4770-45A7-9AC4-FB00BB789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6043" y="2075504"/>
            <a:ext cx="4345588" cy="2042725"/>
          </a:xfrm>
        </p:spPr>
        <p:txBody>
          <a:bodyPr vert="horz" lIns="228600" tIns="228600" rIns="228600" bIns="0" rtlCol="0" anchor="b">
            <a:normAutofit/>
          </a:bodyPr>
          <a:lstStyle/>
          <a:p>
            <a:pPr rtl="0">
              <a:lnSpc>
                <a:spcPct val="80000"/>
              </a:lnSpc>
            </a:pPr>
            <a:r>
              <a:rPr lang="hu-HU" sz="5400" b="1" dirty="0"/>
              <a:t>Köszönjük!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4B217A1-4420-4D69-8DC5-C51C321AC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16043" y="4202728"/>
            <a:ext cx="4345588" cy="1026125"/>
          </a:xfrm>
        </p:spPr>
        <p:txBody>
          <a:bodyPr vert="horz" lIns="91440" tIns="0" rIns="91440" bIns="45720"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hu-HU" dirty="0"/>
              <a:t>adamek.marcell@gmail.com</a:t>
            </a:r>
            <a:br>
              <a:rPr lang="hu-HU" dirty="0"/>
            </a:br>
            <a:r>
              <a:rPr lang="hu-HU" dirty="0"/>
              <a:t>banduska07@gmail.com</a:t>
            </a:r>
          </a:p>
          <a:p>
            <a:pPr rtl="0">
              <a:lnSpc>
                <a:spcPct val="100000"/>
              </a:lnSpc>
            </a:pPr>
            <a:r>
              <a:rPr lang="hu-HU" dirty="0"/>
              <a:t>balintadris@gmail.com</a:t>
            </a:r>
          </a:p>
        </p:txBody>
      </p:sp>
    </p:spTree>
    <p:extLst>
      <p:ext uri="{BB962C8B-B14F-4D97-AF65-F5344CB8AC3E}">
        <p14:creationId xmlns:p14="http://schemas.microsoft.com/office/powerpoint/2010/main" val="3218455721"/>
      </p:ext>
    </p:extLst>
  </p:cSld>
  <p:clrMapOvr>
    <a:masterClrMapping/>
  </p:clrMapOvr>
</p:sld>
</file>

<file path=ppt/theme/theme1.xml><?xml version="1.0" encoding="utf-8"?>
<a:theme xmlns:a="http://schemas.openxmlformats.org/drawingml/2006/main" name="Atlasz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CEB87B2-AEC3-4287-83B8-6EF72FBDC4F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18BD871-1CCB-45B8-AA75-160EAD48C5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7CBF64E-123E-44AF-B882-D70003A7391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Hangszeratlasz</Template>
  <TotalTime>0</TotalTime>
  <Words>116</Words>
  <Application>Microsoft Office PowerPoint</Application>
  <PresentationFormat>Szélesvásznú</PresentationFormat>
  <Paragraphs>20</Paragraphs>
  <Slides>5</Slides>
  <Notes>5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Times New Roman</vt:lpstr>
      <vt:lpstr>Wingdings</vt:lpstr>
      <vt:lpstr>Atlasz</vt:lpstr>
      <vt:lpstr>FL stúdió és fortnite és nettspend weboldal</vt:lpstr>
      <vt:lpstr>FL Stúdió hangszerek</vt:lpstr>
      <vt:lpstr>A legnépszerűbb seasonok a fortniteban</vt:lpstr>
      <vt:lpstr>Munkamenet az FL Studióban</vt:lpstr>
      <vt:lpstr>Köszönjük!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2025-02-27T07:14:02Z</dcterms:created>
  <dcterms:modified xsi:type="dcterms:W3CDTF">2025-02-27T07:34:23Z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